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tags/tag16.xml" ContentType="application/vnd.openxmlformats-officedocument.presentationml.tags+xml"/>
  <Override PartName="/ppt/tags/tag27.xml" ContentType="application/vnd.openxmlformats-officedocument.presentationml.tags+xml"/>
  <Override PartName="/ppt/diagrams/data6.xml" ContentType="application/vnd.openxmlformats-officedocument.drawingml.diagramData+xml"/>
  <Override PartName="/docProps/custom.xml" ContentType="application/vnd.openxmlformats-officedocument.custom-properties+xml"/>
  <Override PartName="/ppt/tags/tag34.xml" ContentType="application/vnd.openxmlformats-officedocument.presentationml.tags+xml"/>
  <Override PartName="/ppt/slides/slide99.xml" ContentType="application/vnd.openxmlformats-officedocument.presentationml.slide+xml"/>
  <Override PartName="/ppt/diagrams/layout1.xml" ContentType="application/vnd.openxmlformats-officedocument.drawingml.diagramLayout+xml"/>
  <Override PartName="/ppt/diagrams/data2.xml" ContentType="application/vnd.openxmlformats-officedocument.drawingml.diagramData+xml"/>
  <Override PartName="/ppt/tags/tag12.xml" ContentType="application/vnd.openxmlformats-officedocument.presentationml.tags+xml"/>
  <Override PartName="/ppt/tags/tag23.xml" ContentType="application/vnd.openxmlformats-officedocument.presentationml.tags+xml"/>
  <Override PartName="/ppt/tags/tag41.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png" ContentType="image/png"/>
  <Override PartName="/ppt/slideLayouts/slideLayout7.xml" ContentType="application/vnd.openxmlformats-officedocument.presentationml.slideLayout+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tags/tag39.xml" ContentType="application/vnd.openxmlformats-officedocument.presentationml.tags+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diagrams/layout6.xml" ContentType="application/vnd.openxmlformats-officedocument.drawingml.diagram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tags/tag17.xml" ContentType="application/vnd.openxmlformats-officedocument.presentationml.tags+xml"/>
  <Override PartName="/ppt/tags/tag35.xml" ContentType="application/vnd.openxmlformats-officedocument.presentationml.tags+xml"/>
  <Override PartName="/ppt/slideLayouts/slideLayout10.xml" ContentType="application/vnd.openxmlformats-officedocument.presentationml.slideLayout+xml"/>
  <Override PartName="/ppt/diagrams/layout2.xml" ContentType="application/vnd.openxmlformats-officedocument.drawingml.diagramLayout+xml"/>
  <Override PartName="/ppt/tags/tag24.xml" ContentType="application/vnd.openxmlformats-officedocument.presentationml.tags+xml"/>
  <Override PartName="/ppt/slides/slide89.xml" ContentType="application/vnd.openxmlformats-officedocument.presentationml.slide+xml"/>
  <Override PartName="/ppt/slides/slide108.xml" ContentType="application/vnd.openxmlformats-officedocument.presentationml.slide+xml"/>
  <Override PartName="/ppt/diagrams/data3.xml" ContentType="application/vnd.openxmlformats-officedocument.drawingml.diagramData+xml"/>
  <Override PartName="/ppt/diagrams/colors5.xml" ContentType="application/vnd.openxmlformats-officedocument.drawingml.diagramColors+xml"/>
  <Override PartName="/ppt/tags/tag13.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tags/tag20.xml" ContentType="application/vnd.openxmlformats-officedocument.presentationml.tags+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tags/tag29.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tags/tag18.xml" ContentType="application/vnd.openxmlformats-officedocument.presentationml.tags+xml"/>
  <Override PartName="/ppt/tags/tag36.xml" ContentType="application/vnd.openxmlformats-officedocument.presentationml.tags+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tags/tag14.xml" ContentType="application/vnd.openxmlformats-officedocument.presentationml.tags+xml"/>
  <Override PartName="/ppt/tags/tag25.xml" ContentType="application/vnd.openxmlformats-officedocument.presentationml.tags+xml"/>
  <Override PartName="/ppt/slides/slide79.xml" ContentType="application/vnd.openxmlformats-officedocument.presentationml.slide+xml"/>
  <Override PartName="/ppt/slides/slide109.xml" ContentType="application/vnd.openxmlformats-officedocument.presentationml.slide+xml"/>
  <Override PartName="/ppt/diagrams/colors6.xml" ContentType="application/vnd.openxmlformats-officedocument.drawingml.diagramColors+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diagrams/drawing5.xml" ContentType="application/vnd.ms-office.drawingml.diagramDrawing+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diagrams/colors2.xml" ContentType="application/vnd.openxmlformats-officedocument.drawingml.diagramColors+xml"/>
  <Override PartName="/ppt/tags/tag7.xml" ContentType="application/vnd.openxmlformats-officedocument.presentationml.tags+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ags/tag19.xml" ContentType="application/vnd.openxmlformats-officedocument.presentationml.tags+xml"/>
  <Override PartName="/ppt/tags/tag37.xml" ContentType="application/vnd.openxmlformats-officedocument.presentationml.tags+xml"/>
  <Override PartName="/ppt/slides/slide2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tags/tag26.xml" ContentType="application/vnd.openxmlformats-officedocument.presentationml.tags+xml"/>
  <Override PartName="/ppt/diagrams/data5.xml" ContentType="application/vnd.openxmlformats-officedocument.drawingml.diagramData+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tags/tag22.xml" ContentType="application/vnd.openxmlformats-officedocument.presentationml.tags+xml"/>
  <Override PartName="/ppt/tags/tag40.xml" ContentType="application/vnd.openxmlformats-officedocument.presentationml.tags+xml"/>
  <Override PartName="/ppt/diagrams/drawing6.xml" ContentType="application/vnd.ms-office.drawingml.diagramDrawing+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tags/tag11.xml" ContentType="application/vnd.openxmlformats-officedocument.presentationml.tags+xml"/>
  <Override PartName="/ppt/diagrams/quickStyle6.xml" ContentType="application/vnd.openxmlformats-officedocument.drawingml.diagramStyle+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115"/>
  </p:notesMasterIdLst>
  <p:sldIdLst>
    <p:sldId id="661" r:id="rId3"/>
    <p:sldId id="662" r:id="rId4"/>
    <p:sldId id="663" r:id="rId5"/>
    <p:sldId id="664" r:id="rId6"/>
    <p:sldId id="665" r:id="rId7"/>
    <p:sldId id="666" r:id="rId8"/>
    <p:sldId id="667" r:id="rId9"/>
    <p:sldId id="668" r:id="rId10"/>
    <p:sldId id="669" r:id="rId11"/>
    <p:sldId id="759" r:id="rId12"/>
    <p:sldId id="760" r:id="rId13"/>
    <p:sldId id="761" r:id="rId14"/>
    <p:sldId id="762" r:id="rId15"/>
    <p:sldId id="763" r:id="rId16"/>
    <p:sldId id="256" r:id="rId17"/>
    <p:sldId id="764" r:id="rId18"/>
    <p:sldId id="680" r:id="rId19"/>
    <p:sldId id="681" r:id="rId20"/>
    <p:sldId id="765" r:id="rId21"/>
    <p:sldId id="673" r:id="rId22"/>
    <p:sldId id="694" r:id="rId23"/>
    <p:sldId id="684" r:id="rId24"/>
    <p:sldId id="768" r:id="rId25"/>
    <p:sldId id="687" r:id="rId26"/>
    <p:sldId id="769" r:id="rId27"/>
    <p:sldId id="771" r:id="rId28"/>
    <p:sldId id="770" r:id="rId29"/>
    <p:sldId id="772" r:id="rId30"/>
    <p:sldId id="773" r:id="rId31"/>
    <p:sldId id="767" r:id="rId32"/>
    <p:sldId id="775" r:id="rId33"/>
    <p:sldId id="774" r:id="rId34"/>
    <p:sldId id="776" r:id="rId35"/>
    <p:sldId id="778" r:id="rId36"/>
    <p:sldId id="779" r:id="rId37"/>
    <p:sldId id="676" r:id="rId38"/>
    <p:sldId id="780" r:id="rId39"/>
    <p:sldId id="671" r:id="rId40"/>
    <p:sldId id="683" r:id="rId41"/>
    <p:sldId id="781" r:id="rId42"/>
    <p:sldId id="881" r:id="rId43"/>
    <p:sldId id="882" r:id="rId44"/>
    <p:sldId id="701" r:id="rId45"/>
    <p:sldId id="702" r:id="rId46"/>
    <p:sldId id="782" r:id="rId47"/>
    <p:sldId id="783" r:id="rId48"/>
    <p:sldId id="784" r:id="rId49"/>
    <p:sldId id="785" r:id="rId50"/>
    <p:sldId id="786" r:id="rId51"/>
    <p:sldId id="787" r:id="rId52"/>
    <p:sldId id="703" r:id="rId53"/>
    <p:sldId id="849" r:id="rId54"/>
    <p:sldId id="866" r:id="rId55"/>
    <p:sldId id="850" r:id="rId56"/>
    <p:sldId id="851" r:id="rId57"/>
    <p:sldId id="852" r:id="rId58"/>
    <p:sldId id="867" r:id="rId59"/>
    <p:sldId id="853" r:id="rId60"/>
    <p:sldId id="854" r:id="rId61"/>
    <p:sldId id="705" r:id="rId62"/>
    <p:sldId id="856" r:id="rId63"/>
    <p:sldId id="857" r:id="rId64"/>
    <p:sldId id="858" r:id="rId65"/>
    <p:sldId id="868" r:id="rId66"/>
    <p:sldId id="869" r:id="rId67"/>
    <p:sldId id="859" r:id="rId68"/>
    <p:sldId id="708" r:id="rId69"/>
    <p:sldId id="860" r:id="rId70"/>
    <p:sldId id="889" r:id="rId71"/>
    <p:sldId id="891" r:id="rId72"/>
    <p:sldId id="892" r:id="rId73"/>
    <p:sldId id="710" r:id="rId74"/>
    <p:sldId id="711" r:id="rId75"/>
    <p:sldId id="712" r:id="rId76"/>
    <p:sldId id="713" r:id="rId77"/>
    <p:sldId id="861" r:id="rId78"/>
    <p:sldId id="863" r:id="rId79"/>
    <p:sldId id="864" r:id="rId80"/>
    <p:sldId id="865" r:id="rId81"/>
    <p:sldId id="870" r:id="rId82"/>
    <p:sldId id="724" r:id="rId83"/>
    <p:sldId id="725" r:id="rId84"/>
    <p:sldId id="726" r:id="rId85"/>
    <p:sldId id="727" r:id="rId86"/>
    <p:sldId id="728" r:id="rId87"/>
    <p:sldId id="729" r:id="rId88"/>
    <p:sldId id="873" r:id="rId89"/>
    <p:sldId id="730" r:id="rId90"/>
    <p:sldId id="731" r:id="rId91"/>
    <p:sldId id="732" r:id="rId92"/>
    <p:sldId id="733" r:id="rId93"/>
    <p:sldId id="874" r:id="rId94"/>
    <p:sldId id="876" r:id="rId95"/>
    <p:sldId id="875" r:id="rId96"/>
    <p:sldId id="736" r:id="rId97"/>
    <p:sldId id="737" r:id="rId98"/>
    <p:sldId id="738" r:id="rId99"/>
    <p:sldId id="739" r:id="rId100"/>
    <p:sldId id="740" r:id="rId101"/>
    <p:sldId id="877" r:id="rId102"/>
    <p:sldId id="878" r:id="rId103"/>
    <p:sldId id="879" r:id="rId104"/>
    <p:sldId id="880" r:id="rId105"/>
    <p:sldId id="883" r:id="rId106"/>
    <p:sldId id="742" r:id="rId107"/>
    <p:sldId id="884" r:id="rId108"/>
    <p:sldId id="885" r:id="rId109"/>
    <p:sldId id="886" r:id="rId110"/>
    <p:sldId id="887" r:id="rId111"/>
    <p:sldId id="755" r:id="rId112"/>
    <p:sldId id="758" r:id="rId113"/>
    <p:sldId id="888"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姿芳" initials="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995" autoAdjust="0"/>
    <p:restoredTop sz="94660"/>
  </p:normalViewPr>
  <p:slideViewPr>
    <p:cSldViewPr snapToGrid="0">
      <p:cViewPr varScale="1">
        <p:scale>
          <a:sx n="114" d="100"/>
          <a:sy n="114" d="100"/>
        </p:scale>
        <p:origin x="-474" y="-96"/>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1">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1" loCatId="list" qsTypeId="urn:microsoft.com/office/officeart/2005/8/quickstyle/simple1#1" qsCatId="simple" csTypeId="urn:microsoft.com/office/officeart/2005/8/colors/accent2_2#1" csCatId="accent2" phldr="1"/>
      <dgm:spPr/>
      <dgm:t>
        <a:bodyPr/>
        <a:lstStyle/>
        <a:p>
          <a:endParaRPr lang="zh-CN" altLang="en-US"/>
        </a:p>
      </dgm:t>
    </dgm:pt>
    <dgm:pt modelId="{98D31A96-5E93-4A36-8305-4F1EAA27DDA6}">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中国精神是兴国强国之魂</a:t>
          </a:r>
        </a:p>
      </dgm:t>
    </dgm:pt>
    <dgm:pt modelId="{3E85EE45-5F9C-4C9C-A001-35FAE590BBA6}" type="parTrans" cxnId="{60286CC6-054C-4B60-9A98-8FA07DDFEA25}">
      <dgm:prSet/>
      <dgm:spPr/>
      <dgm:t>
        <a:bodyPr/>
        <a:lstStyle/>
        <a:p>
          <a:endParaRPr lang="zh-CN" altLang="en-US">
            <a:latin typeface="微软雅黑" panose="020B0503020204020204" pitchFamily="34" charset="-122"/>
            <a:ea typeface="微软雅黑" panose="020B0503020204020204" pitchFamily="34" charset="-122"/>
          </a:endParaRPr>
        </a:p>
      </dgm:t>
    </dgm:pt>
    <dgm:pt modelId="{DEF78EA6-FE6F-4E7D-AC0C-7A88F8DF1B69}" type="sibTrans" cxnId="{60286CC6-054C-4B60-9A98-8FA07DDFEA25}">
      <dgm:prSet/>
      <dgm:spPr/>
      <dgm:t>
        <a:bodyPr/>
        <a:lstStyle/>
        <a:p>
          <a:endParaRPr lang="zh-CN" altLang="en-US">
            <a:latin typeface="微软雅黑" panose="020B0503020204020204" pitchFamily="34" charset="-122"/>
            <a:ea typeface="微软雅黑" panose="020B0503020204020204" pitchFamily="34" charset="-122"/>
          </a:endParaRPr>
        </a:p>
      </dgm:t>
    </dgm:pt>
    <dgm:pt modelId="{F70E9566-1D21-427F-B708-59C78BDCBAE1}">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做新时代的忠诚爱国者</a:t>
          </a:r>
        </a:p>
      </dgm:t>
    </dgm:pt>
    <dgm:pt modelId="{A8A84AD8-AE55-4449-B19F-F37E48E0A581}" type="parTrans" cxnId="{87EF91D5-7E51-46E3-9A1F-459152AA8C4E}">
      <dgm:prSet/>
      <dgm:spPr/>
      <dgm:t>
        <a:bodyPr/>
        <a:lstStyle/>
        <a:p>
          <a:endParaRPr lang="zh-CN" altLang="en-US">
            <a:latin typeface="微软雅黑" panose="020B0503020204020204" pitchFamily="34" charset="-122"/>
            <a:ea typeface="微软雅黑" panose="020B0503020204020204" pitchFamily="34" charset="-122"/>
          </a:endParaRPr>
        </a:p>
      </dgm:t>
    </dgm:pt>
    <dgm:pt modelId="{6849E7D8-98CA-40CF-9DAF-D9606E106E80}" type="sibTrans" cxnId="{87EF91D5-7E51-46E3-9A1F-459152AA8C4E}">
      <dgm:prSet/>
      <dgm:spPr/>
      <dgm:t>
        <a:bodyPr/>
        <a:lstStyle/>
        <a:p>
          <a:endParaRPr lang="zh-CN" altLang="en-US">
            <a:latin typeface="微软雅黑" panose="020B0503020204020204" pitchFamily="34" charset="-122"/>
            <a:ea typeface="微软雅黑" panose="020B0503020204020204" pitchFamily="34" charset="-122"/>
          </a:endParaRPr>
        </a:p>
      </dgm:t>
    </dgm:pt>
    <dgm:pt modelId="{ED5635C2-6322-48B4-82E9-4265CD42B159}">
      <dgm:prSet phldrT="[文本]" custT="1"/>
      <dgm:spPr>
        <a:solidFill>
          <a:srgbClr val="FFC000"/>
        </a:solidFill>
      </dgm:spPr>
      <dgm:t>
        <a:bodyPr/>
        <a:lstStyle/>
        <a:p>
          <a:r>
            <a:rPr lang="zh-CN" altLang="en-US" sz="2400" b="0" dirty="0">
              <a:solidFill>
                <a:schemeClr val="tx1"/>
              </a:solidFill>
              <a:latin typeface="微软雅黑" panose="020B0503020204020204" pitchFamily="34" charset="-122"/>
              <a:ea typeface="微软雅黑" panose="020B0503020204020204" pitchFamily="34" charset="-122"/>
            </a:rPr>
            <a:t>让改革创新成为青春远航的动力</a:t>
          </a:r>
        </a:p>
      </dgm:t>
    </dgm:pt>
    <dgm:pt modelId="{32F2359F-AC46-48B4-8A71-0DA0D5D5E4A4}" type="parTrans" cxnId="{393CB976-1E62-4800-AF60-5CD3F26BDA65}">
      <dgm:prSet/>
      <dgm:spPr/>
      <dgm:t>
        <a:bodyPr/>
        <a:lstStyle/>
        <a:p>
          <a:endParaRPr lang="zh-CN" altLang="en-US">
            <a:latin typeface="微软雅黑" panose="020B0503020204020204" pitchFamily="34" charset="-122"/>
            <a:ea typeface="微软雅黑" panose="020B0503020204020204" pitchFamily="34" charset="-122"/>
          </a:endParaRPr>
        </a:p>
      </dgm:t>
    </dgm:pt>
    <dgm:pt modelId="{75269DBC-F13C-4990-849F-534317C45C9D}" type="sibTrans" cxnId="{393CB976-1E62-4800-AF60-5CD3F26BDA65}">
      <dgm:prSet/>
      <dgm:spPr/>
      <dgm:t>
        <a:bodyPr/>
        <a:lstStyle/>
        <a:p>
          <a:endParaRPr lang="zh-CN" altLang="en-US">
            <a:latin typeface="微软雅黑" panose="020B0503020204020204" pitchFamily="34" charset="-122"/>
            <a:ea typeface="微软雅黑" panose="020B0503020204020204" pitchFamily="34" charset="-122"/>
          </a:endParaRPr>
        </a:p>
      </dgm:t>
    </dgm:pt>
    <dgm:pt modelId="{14131F78-BE22-4819-8FA4-3B0576C603DA}">
      <dgm:prSet custT="1"/>
      <dgm:spPr/>
      <dgm:t>
        <a:bodyPr/>
        <a:lstStyle/>
        <a:p>
          <a:r>
            <a:rPr lang="zh-CN" altLang="en-US" sz="2400" dirty="0">
              <a:latin typeface="微软雅黑" panose="020B0503020204020204" pitchFamily="34" charset="-122"/>
              <a:ea typeface="微软雅黑" panose="020B0503020204020204" pitchFamily="34" charset="-122"/>
            </a:rPr>
            <a:t>关键词：中国精神</a:t>
          </a:r>
        </a:p>
      </dgm:t>
    </dgm:pt>
    <dgm:pt modelId="{9CB4431E-DFEE-4A9D-AB34-03EBC826F7EA}" type="parTrans" cxnId="{F145CB3B-4604-4C47-AA67-7234111484B2}">
      <dgm:prSet/>
      <dgm:spPr/>
      <dgm:t>
        <a:bodyPr/>
        <a:lstStyle/>
        <a:p>
          <a:endParaRPr lang="zh-CN" altLang="en-US">
            <a:latin typeface="微软雅黑" panose="020B0503020204020204" pitchFamily="34" charset="-122"/>
            <a:ea typeface="微软雅黑" panose="020B0503020204020204" pitchFamily="34" charset="-122"/>
          </a:endParaRPr>
        </a:p>
      </dgm:t>
    </dgm:pt>
    <dgm:pt modelId="{2D1AFE14-CC8E-4C1C-BB1E-2E503118E5A5}" type="sibTrans" cxnId="{F145CB3B-4604-4C47-AA67-7234111484B2}">
      <dgm:prSet/>
      <dgm:spPr/>
      <dgm:t>
        <a:bodyPr/>
        <a:lstStyle/>
        <a:p>
          <a:endParaRPr lang="zh-CN" altLang="en-US">
            <a:latin typeface="微软雅黑" panose="020B0503020204020204" pitchFamily="34" charset="-122"/>
            <a:ea typeface="微软雅黑" panose="020B0503020204020204" pitchFamily="34" charset="-122"/>
          </a:endParaRPr>
        </a:p>
      </dgm:t>
    </dgm:pt>
    <dgm:pt modelId="{CEB04537-99E8-4E8E-BE93-EC97C935003D}">
      <dgm:prSet custT="1"/>
      <dgm:spPr/>
      <dgm:t>
        <a:bodyPr/>
        <a:lstStyle/>
        <a:p>
          <a:r>
            <a:rPr lang="zh-CN" altLang="en-US" sz="2400" dirty="0">
              <a:latin typeface="微软雅黑" panose="020B0503020204020204" pitchFamily="34" charset="-122"/>
              <a:ea typeface="微软雅黑" panose="020B0503020204020204" pitchFamily="34" charset="-122"/>
            </a:rPr>
            <a:t>关键词：新时代爱国主义 </a:t>
          </a:r>
        </a:p>
      </dgm:t>
    </dgm:pt>
    <dgm:pt modelId="{08F8C370-0184-4EB6-8522-8BFC4D39FA27}" type="parTrans" cxnId="{A59026E9-1A5C-4B24-9AA0-A5109DAAD9E7}">
      <dgm:prSet/>
      <dgm:spPr/>
      <dgm:t>
        <a:bodyPr/>
        <a:lstStyle/>
        <a:p>
          <a:endParaRPr lang="zh-CN" altLang="en-US">
            <a:latin typeface="微软雅黑" panose="020B0503020204020204" pitchFamily="34" charset="-122"/>
            <a:ea typeface="微软雅黑" panose="020B0503020204020204" pitchFamily="34" charset="-122"/>
          </a:endParaRPr>
        </a:p>
      </dgm:t>
    </dgm:pt>
    <dgm:pt modelId="{F3C0AF7D-37CF-4B7E-8939-07F63845ED7E}" type="sibTrans" cxnId="{A59026E9-1A5C-4B24-9AA0-A5109DAAD9E7}">
      <dgm:prSet/>
      <dgm:spPr/>
      <dgm:t>
        <a:bodyPr/>
        <a:lstStyle/>
        <a:p>
          <a:endParaRPr lang="zh-CN" altLang="en-US">
            <a:latin typeface="微软雅黑" panose="020B0503020204020204" pitchFamily="34" charset="-122"/>
            <a:ea typeface="微软雅黑" panose="020B0503020204020204" pitchFamily="34" charset="-122"/>
          </a:endParaRPr>
        </a:p>
      </dgm:t>
    </dgm:pt>
    <dgm:pt modelId="{0152D607-72DF-486B-A3BB-B0B425E6F72F}">
      <dgm:prSet custT="1"/>
      <dgm:spPr/>
      <dgm:t>
        <a:bodyPr/>
        <a:lstStyle/>
        <a:p>
          <a:r>
            <a:rPr lang="zh-CN" altLang="en-US" sz="2400" dirty="0">
              <a:latin typeface="微软雅黑" panose="020B0503020204020204" pitchFamily="34" charset="-122"/>
              <a:ea typeface="微软雅黑" panose="020B0503020204020204" pitchFamily="34" charset="-122"/>
            </a:rPr>
            <a:t>关键词：改革创新</a:t>
          </a:r>
        </a:p>
      </dgm:t>
    </dgm:pt>
    <dgm:pt modelId="{D6039980-16B7-472A-823D-9618CC0F611C}" type="parTrans" cxnId="{D0587A3E-16FA-4451-9D89-A516E2537764}">
      <dgm:prSet/>
      <dgm:spPr/>
      <dgm:t>
        <a:bodyPr/>
        <a:lstStyle/>
        <a:p>
          <a:endParaRPr lang="zh-CN" altLang="en-US">
            <a:latin typeface="微软雅黑" panose="020B0503020204020204" pitchFamily="34" charset="-122"/>
            <a:ea typeface="微软雅黑" panose="020B0503020204020204" pitchFamily="34" charset="-122"/>
          </a:endParaRPr>
        </a:p>
      </dgm:t>
    </dgm:pt>
    <dgm:pt modelId="{662CE843-C6E3-40A8-9A40-3F4E65080A5F}" type="sibTrans" cxnId="{D0587A3E-16FA-4451-9D89-A516E2537764}">
      <dgm:prSet/>
      <dgm:spPr/>
      <dgm:t>
        <a:bodyPr/>
        <a:lstStyle/>
        <a:p>
          <a:endParaRPr lang="zh-CN" altLang="en-US">
            <a:latin typeface="微软雅黑" panose="020B0503020204020204" pitchFamily="34" charset="-122"/>
            <a:ea typeface="微软雅黑" panose="020B0503020204020204" pitchFamily="34" charset="-122"/>
          </a:endParaRPr>
        </a:p>
      </dgm:t>
    </dgm:pt>
    <dgm:pt modelId="{EDE59640-BDE2-40BF-8F67-E600E79D4F32}" type="pres">
      <dgm:prSet presAssocID="{B641BDFF-0266-4A87-870F-C0244D263F65}" presName="linear" presStyleCnt="0">
        <dgm:presLayoutVars>
          <dgm:dir/>
          <dgm:animLvl val="lvl"/>
          <dgm:resizeHandles val="exact"/>
        </dgm:presLayoutVars>
      </dgm:prSet>
      <dgm:spPr/>
      <dgm:t>
        <a:bodyPr/>
        <a:lstStyle/>
        <a:p>
          <a:endParaRPr lang="zh-CN" altLang="en-US"/>
        </a:p>
      </dgm:t>
    </dgm:pt>
    <dgm:pt modelId="{AA944EBE-72A5-4B4C-B1EA-ABCD67B63CC2}" type="pres">
      <dgm:prSet presAssocID="{98D31A96-5E93-4A36-8305-4F1EAA27DDA6}" presName="parentLin" presStyleCnt="0"/>
      <dgm:spPr/>
    </dgm:pt>
    <dgm:pt modelId="{85565992-34BF-4CCC-9973-8D0BDDF0C482}" type="pres">
      <dgm:prSet presAssocID="{98D31A96-5E93-4A36-8305-4F1EAA27DDA6}" presName="parentLeftMargin" presStyleLbl="node1" presStyleIdx="0" presStyleCnt="3"/>
      <dgm:spPr/>
      <dgm:t>
        <a:bodyPr/>
        <a:lstStyle/>
        <a:p>
          <a:endParaRPr lang="zh-CN" altLang="en-US"/>
        </a:p>
      </dgm:t>
    </dgm:pt>
    <dgm:pt modelId="{17F88F37-05BF-4F3E-A497-CFC354B0C78A}" type="pres">
      <dgm:prSet presAssocID="{98D31A96-5E93-4A36-8305-4F1EAA27DDA6}" presName="parentText" presStyleLbl="node1" presStyleIdx="0" presStyleCnt="3" custScaleX="113500" custLinFactNeighborX="-5501" custLinFactNeighborY="68900">
        <dgm:presLayoutVars>
          <dgm:chMax val="0"/>
          <dgm:bulletEnabled val="1"/>
        </dgm:presLayoutVars>
      </dgm:prSet>
      <dgm:spPr/>
      <dgm:t>
        <a:bodyPr/>
        <a:lstStyle/>
        <a:p>
          <a:endParaRPr lang="zh-CN" altLang="en-US"/>
        </a:p>
      </dgm:t>
    </dgm:pt>
    <dgm:pt modelId="{5D5338C3-A5BE-470C-9948-E9DFDD66546D}" type="pres">
      <dgm:prSet presAssocID="{98D31A96-5E93-4A36-8305-4F1EAA27DDA6}" presName="negativeSpace" presStyleCnt="0"/>
      <dgm:spPr/>
    </dgm:pt>
    <dgm:pt modelId="{859E92C2-5445-46EE-AA6B-EF7E70F7A468}" type="pres">
      <dgm:prSet presAssocID="{98D31A96-5E93-4A36-8305-4F1EAA27DDA6}" presName="childText" presStyleLbl="conFgAcc1" presStyleIdx="0" presStyleCnt="3" custLinFactY="29170" custLinFactNeighborY="100000">
        <dgm:presLayoutVars>
          <dgm:bulletEnabled val="1"/>
        </dgm:presLayoutVars>
      </dgm:prSet>
      <dgm:spPr/>
      <dgm:t>
        <a:bodyPr/>
        <a:lstStyle/>
        <a:p>
          <a:endParaRPr lang="zh-CN" altLang="en-US"/>
        </a:p>
      </dgm:t>
    </dgm:pt>
    <dgm:pt modelId="{F584F2B8-FB14-4C05-AA20-FA0702686202}" type="pres">
      <dgm:prSet presAssocID="{DEF78EA6-FE6F-4E7D-AC0C-7A88F8DF1B69}" presName="spaceBetweenRectangles" presStyleCnt="0"/>
      <dgm:spPr/>
    </dgm:pt>
    <dgm:pt modelId="{79F16479-042E-4D86-8C4A-27F3447A3F14}" type="pres">
      <dgm:prSet presAssocID="{F70E9566-1D21-427F-B708-59C78BDCBAE1}" presName="parentLin" presStyleCnt="0"/>
      <dgm:spPr/>
    </dgm:pt>
    <dgm:pt modelId="{59DC901F-E7EE-4E6D-914B-71B49C82B4FE}" type="pres">
      <dgm:prSet presAssocID="{F70E9566-1D21-427F-B708-59C78BDCBAE1}" presName="parentLeftMargin" presStyleLbl="node1" presStyleIdx="0" presStyleCnt="3"/>
      <dgm:spPr/>
      <dgm:t>
        <a:bodyPr/>
        <a:lstStyle/>
        <a:p>
          <a:endParaRPr lang="zh-CN" altLang="en-US"/>
        </a:p>
      </dgm:t>
    </dgm:pt>
    <dgm:pt modelId="{33D7D3F2-F1A3-45DE-A683-4EA7B2B30E7A}" type="pres">
      <dgm:prSet presAssocID="{F70E9566-1D21-427F-B708-59C78BDCBAE1}" presName="parentText" presStyleLbl="node1" presStyleIdx="1" presStyleCnt="3" custScaleX="115211" custLinFactNeighborX="-5501" custLinFactNeighborY="30328">
        <dgm:presLayoutVars>
          <dgm:chMax val="0"/>
          <dgm:bulletEnabled val="1"/>
        </dgm:presLayoutVars>
      </dgm:prSet>
      <dgm:spPr/>
      <dgm:t>
        <a:bodyPr/>
        <a:lstStyle/>
        <a:p>
          <a:endParaRPr lang="zh-CN" altLang="en-US"/>
        </a:p>
      </dgm:t>
    </dgm:pt>
    <dgm:pt modelId="{71613CEF-D4B9-4575-897E-25FF6650B946}" type="pres">
      <dgm:prSet presAssocID="{F70E9566-1D21-427F-B708-59C78BDCBAE1}" presName="negativeSpace" presStyleCnt="0"/>
      <dgm:spPr/>
    </dgm:pt>
    <dgm:pt modelId="{3E7C0245-562E-4AB6-B044-83154D3C9BA6}" type="pres">
      <dgm:prSet presAssocID="{F70E9566-1D21-427F-B708-59C78BDCBAE1}" presName="childText" presStyleLbl="conFgAcc1" presStyleIdx="1" presStyleCnt="3" custLinFactY="11468" custLinFactNeighborX="1181" custLinFactNeighborY="100000">
        <dgm:presLayoutVars>
          <dgm:bulletEnabled val="1"/>
        </dgm:presLayoutVars>
      </dgm:prSet>
      <dgm:spPr/>
      <dgm:t>
        <a:bodyPr/>
        <a:lstStyle/>
        <a:p>
          <a:endParaRPr lang="zh-CN" altLang="en-US"/>
        </a:p>
      </dgm:t>
    </dgm:pt>
    <dgm:pt modelId="{5989DBF1-C8F8-45D0-9752-94F9D814DE58}" type="pres">
      <dgm:prSet presAssocID="{6849E7D8-98CA-40CF-9DAF-D9606E106E80}" presName="spaceBetweenRectangles" presStyleCnt="0"/>
      <dgm:spPr/>
    </dgm:pt>
    <dgm:pt modelId="{B5A6E71D-D84E-4D1A-8307-29CFAECC335E}" type="pres">
      <dgm:prSet presAssocID="{ED5635C2-6322-48B4-82E9-4265CD42B159}" presName="parentLin" presStyleCnt="0"/>
      <dgm:spPr/>
    </dgm:pt>
    <dgm:pt modelId="{ED2CA31D-82F9-4EAA-AF3C-C5FE23A1D7D4}" type="pres">
      <dgm:prSet presAssocID="{ED5635C2-6322-48B4-82E9-4265CD42B159}" presName="parentLeftMargin" presStyleLbl="node1" presStyleIdx="1" presStyleCnt="3"/>
      <dgm:spPr/>
      <dgm:t>
        <a:bodyPr/>
        <a:lstStyle/>
        <a:p>
          <a:endParaRPr lang="zh-CN" altLang="en-US"/>
        </a:p>
      </dgm:t>
    </dgm:pt>
    <dgm:pt modelId="{8A9CB855-2034-46F0-9BF9-42F463C13C58}" type="pres">
      <dgm:prSet presAssocID="{ED5635C2-6322-48B4-82E9-4265CD42B159}" presName="parentText" presStyleLbl="node1" presStyleIdx="2" presStyleCnt="3" custScaleX="132626" custScaleY="104045" custLinFactNeighborX="-5501" custLinFactNeighborY="-10058">
        <dgm:presLayoutVars>
          <dgm:chMax val="0"/>
          <dgm:bulletEnabled val="1"/>
        </dgm:presLayoutVars>
      </dgm:prSet>
      <dgm:spPr/>
      <dgm:t>
        <a:bodyPr/>
        <a:lstStyle/>
        <a:p>
          <a:endParaRPr lang="zh-CN" altLang="en-US"/>
        </a:p>
      </dgm:t>
    </dgm:pt>
    <dgm:pt modelId="{DFA4DC8D-AE10-4E13-A30F-7EB476F67B90}" type="pres">
      <dgm:prSet presAssocID="{ED5635C2-6322-48B4-82E9-4265CD42B159}" presName="negativeSpace" presStyleCnt="0"/>
      <dgm:spPr/>
    </dgm:pt>
    <dgm:pt modelId="{28EE8802-3071-414F-9E01-45D4EE920991}" type="pres">
      <dgm:prSet presAssocID="{ED5635C2-6322-48B4-82E9-4265CD42B159}" presName="childText" presStyleLbl="conFgAcc1" presStyleIdx="2" presStyleCnt="3">
        <dgm:presLayoutVars>
          <dgm:bulletEnabled val="1"/>
        </dgm:presLayoutVars>
      </dgm:prSet>
      <dgm:spPr/>
      <dgm:t>
        <a:bodyPr/>
        <a:lstStyle/>
        <a:p>
          <a:endParaRPr lang="zh-CN" altLang="en-US"/>
        </a:p>
      </dgm:t>
    </dgm:pt>
  </dgm:ptLst>
  <dgm:cxnLst>
    <dgm:cxn modelId="{1C11AA5A-81D6-47CA-A0DD-BCDC968D1E23}" type="presOf" srcId="{98D31A96-5E93-4A36-8305-4F1EAA27DDA6}" destId="{17F88F37-05BF-4F3E-A497-CFC354B0C78A}" srcOrd="1" destOrd="0" presId="urn:microsoft.com/office/officeart/2005/8/layout/list1#1"/>
    <dgm:cxn modelId="{D0587A3E-16FA-4451-9D89-A516E2537764}" srcId="{ED5635C2-6322-48B4-82E9-4265CD42B159}" destId="{0152D607-72DF-486B-A3BB-B0B425E6F72F}" srcOrd="0" destOrd="0" parTransId="{D6039980-16B7-472A-823D-9618CC0F611C}" sibTransId="{662CE843-C6E3-40A8-9A40-3F4E65080A5F}"/>
    <dgm:cxn modelId="{87EF91D5-7E51-46E3-9A1F-459152AA8C4E}" srcId="{B641BDFF-0266-4A87-870F-C0244D263F65}" destId="{F70E9566-1D21-427F-B708-59C78BDCBAE1}" srcOrd="1" destOrd="0" parTransId="{A8A84AD8-AE55-4449-B19F-F37E48E0A581}" sibTransId="{6849E7D8-98CA-40CF-9DAF-D9606E106E80}"/>
    <dgm:cxn modelId="{60286CC6-054C-4B60-9A98-8FA07DDFEA25}" srcId="{B641BDFF-0266-4A87-870F-C0244D263F65}" destId="{98D31A96-5E93-4A36-8305-4F1EAA27DDA6}" srcOrd="0" destOrd="0" parTransId="{3E85EE45-5F9C-4C9C-A001-35FAE590BBA6}" sibTransId="{DEF78EA6-FE6F-4E7D-AC0C-7A88F8DF1B69}"/>
    <dgm:cxn modelId="{0BF3BEA1-E66D-44BA-AABE-083C5675C903}" type="presOf" srcId="{CEB04537-99E8-4E8E-BE93-EC97C935003D}" destId="{3E7C0245-562E-4AB6-B044-83154D3C9BA6}" srcOrd="0" destOrd="0" presId="urn:microsoft.com/office/officeart/2005/8/layout/list1#1"/>
    <dgm:cxn modelId="{FF0C35E4-C1BE-4AB5-9034-A13617D1D72C}" type="presOf" srcId="{ED5635C2-6322-48B4-82E9-4265CD42B159}" destId="{ED2CA31D-82F9-4EAA-AF3C-C5FE23A1D7D4}" srcOrd="0" destOrd="0" presId="urn:microsoft.com/office/officeart/2005/8/layout/list1#1"/>
    <dgm:cxn modelId="{F145CB3B-4604-4C47-AA67-7234111484B2}" srcId="{98D31A96-5E93-4A36-8305-4F1EAA27DDA6}" destId="{14131F78-BE22-4819-8FA4-3B0576C603DA}" srcOrd="0" destOrd="0" parTransId="{9CB4431E-DFEE-4A9D-AB34-03EBC826F7EA}" sibTransId="{2D1AFE14-CC8E-4C1C-BB1E-2E503118E5A5}"/>
    <dgm:cxn modelId="{642E2CB4-D50C-493C-9A28-3A48BE22EAD1}" type="presOf" srcId="{98D31A96-5E93-4A36-8305-4F1EAA27DDA6}" destId="{85565992-34BF-4CCC-9973-8D0BDDF0C482}" srcOrd="0" destOrd="0" presId="urn:microsoft.com/office/officeart/2005/8/layout/list1#1"/>
    <dgm:cxn modelId="{AA4BBA1F-AFE0-43AF-817D-ED30EFC99C6A}" type="presOf" srcId="{0152D607-72DF-486B-A3BB-B0B425E6F72F}" destId="{28EE8802-3071-414F-9E01-45D4EE920991}" srcOrd="0" destOrd="0" presId="urn:microsoft.com/office/officeart/2005/8/layout/list1#1"/>
    <dgm:cxn modelId="{D44740A1-774A-4DA7-954C-9B1827604C53}" type="presOf" srcId="{F70E9566-1D21-427F-B708-59C78BDCBAE1}" destId="{59DC901F-E7EE-4E6D-914B-71B49C82B4FE}" srcOrd="0" destOrd="0" presId="urn:microsoft.com/office/officeart/2005/8/layout/list1#1"/>
    <dgm:cxn modelId="{A59026E9-1A5C-4B24-9AA0-A5109DAAD9E7}" srcId="{F70E9566-1D21-427F-B708-59C78BDCBAE1}" destId="{CEB04537-99E8-4E8E-BE93-EC97C935003D}" srcOrd="0" destOrd="0" parTransId="{08F8C370-0184-4EB6-8522-8BFC4D39FA27}" sibTransId="{F3C0AF7D-37CF-4B7E-8939-07F63845ED7E}"/>
    <dgm:cxn modelId="{393CB976-1E62-4800-AF60-5CD3F26BDA65}" srcId="{B641BDFF-0266-4A87-870F-C0244D263F65}" destId="{ED5635C2-6322-48B4-82E9-4265CD42B159}" srcOrd="2" destOrd="0" parTransId="{32F2359F-AC46-48B4-8A71-0DA0D5D5E4A4}" sibTransId="{75269DBC-F13C-4990-849F-534317C45C9D}"/>
    <dgm:cxn modelId="{3EA0AE4D-C687-465C-A992-C6F47F55D4F3}" type="presOf" srcId="{ED5635C2-6322-48B4-82E9-4265CD42B159}" destId="{8A9CB855-2034-46F0-9BF9-42F463C13C58}" srcOrd="1" destOrd="0" presId="urn:microsoft.com/office/officeart/2005/8/layout/list1#1"/>
    <dgm:cxn modelId="{6356E53E-C570-46CD-B395-59275F3829E6}" type="presOf" srcId="{14131F78-BE22-4819-8FA4-3B0576C603DA}" destId="{859E92C2-5445-46EE-AA6B-EF7E70F7A468}" srcOrd="0" destOrd="0" presId="urn:microsoft.com/office/officeart/2005/8/layout/list1#1"/>
    <dgm:cxn modelId="{4AA28189-3D04-43EF-8E7A-560975165BE3}" type="presOf" srcId="{B641BDFF-0266-4A87-870F-C0244D263F65}" destId="{EDE59640-BDE2-40BF-8F67-E600E79D4F32}" srcOrd="0" destOrd="0" presId="urn:microsoft.com/office/officeart/2005/8/layout/list1#1"/>
    <dgm:cxn modelId="{823015C9-9D9C-441A-ABC5-79ECE99FD5B5}" type="presOf" srcId="{F70E9566-1D21-427F-B708-59C78BDCBAE1}" destId="{33D7D3F2-F1A3-45DE-A683-4EA7B2B30E7A}" srcOrd="1" destOrd="0" presId="urn:microsoft.com/office/officeart/2005/8/layout/list1#1"/>
    <dgm:cxn modelId="{C427B270-7009-496A-BCC1-2BC379A4381C}" type="presParOf" srcId="{EDE59640-BDE2-40BF-8F67-E600E79D4F32}" destId="{AA944EBE-72A5-4B4C-B1EA-ABCD67B63CC2}" srcOrd="0" destOrd="0" presId="urn:microsoft.com/office/officeart/2005/8/layout/list1#1"/>
    <dgm:cxn modelId="{DCB628E4-011B-48C6-BD6B-16F2C1DC7715}" type="presParOf" srcId="{AA944EBE-72A5-4B4C-B1EA-ABCD67B63CC2}" destId="{85565992-34BF-4CCC-9973-8D0BDDF0C482}" srcOrd="0" destOrd="0" presId="urn:microsoft.com/office/officeart/2005/8/layout/list1#1"/>
    <dgm:cxn modelId="{1D13DC7B-8B73-4544-A502-2924EAE83E4F}" type="presParOf" srcId="{AA944EBE-72A5-4B4C-B1EA-ABCD67B63CC2}" destId="{17F88F37-05BF-4F3E-A497-CFC354B0C78A}" srcOrd="1" destOrd="0" presId="urn:microsoft.com/office/officeart/2005/8/layout/list1#1"/>
    <dgm:cxn modelId="{C5E4893F-0BF2-4906-90D3-CFBE688863B9}" type="presParOf" srcId="{EDE59640-BDE2-40BF-8F67-E600E79D4F32}" destId="{5D5338C3-A5BE-470C-9948-E9DFDD66546D}" srcOrd="1" destOrd="0" presId="urn:microsoft.com/office/officeart/2005/8/layout/list1#1"/>
    <dgm:cxn modelId="{0B0C2B85-B354-4FAD-AD62-D3CEB5F6784C}" type="presParOf" srcId="{EDE59640-BDE2-40BF-8F67-E600E79D4F32}" destId="{859E92C2-5445-46EE-AA6B-EF7E70F7A468}" srcOrd="2" destOrd="0" presId="urn:microsoft.com/office/officeart/2005/8/layout/list1#1"/>
    <dgm:cxn modelId="{35CEB20B-9DC3-4C64-BB97-7685A12334F9}" type="presParOf" srcId="{EDE59640-BDE2-40BF-8F67-E600E79D4F32}" destId="{F584F2B8-FB14-4C05-AA20-FA0702686202}" srcOrd="3" destOrd="0" presId="urn:microsoft.com/office/officeart/2005/8/layout/list1#1"/>
    <dgm:cxn modelId="{E0028042-33A5-4C57-A279-F912771D086B}" type="presParOf" srcId="{EDE59640-BDE2-40BF-8F67-E600E79D4F32}" destId="{79F16479-042E-4D86-8C4A-27F3447A3F14}" srcOrd="4" destOrd="0" presId="urn:microsoft.com/office/officeart/2005/8/layout/list1#1"/>
    <dgm:cxn modelId="{DF17B016-24CF-4B5E-B054-35EF1CBD3384}" type="presParOf" srcId="{79F16479-042E-4D86-8C4A-27F3447A3F14}" destId="{59DC901F-E7EE-4E6D-914B-71B49C82B4FE}" srcOrd="0" destOrd="0" presId="urn:microsoft.com/office/officeart/2005/8/layout/list1#1"/>
    <dgm:cxn modelId="{CCD0ABC7-9CCD-4234-A4D0-689161CBDCD9}" type="presParOf" srcId="{79F16479-042E-4D86-8C4A-27F3447A3F14}" destId="{33D7D3F2-F1A3-45DE-A683-4EA7B2B30E7A}" srcOrd="1" destOrd="0" presId="urn:microsoft.com/office/officeart/2005/8/layout/list1#1"/>
    <dgm:cxn modelId="{2854257C-05D5-47CB-877D-1DCD5F472500}" type="presParOf" srcId="{EDE59640-BDE2-40BF-8F67-E600E79D4F32}" destId="{71613CEF-D4B9-4575-897E-25FF6650B946}" srcOrd="5" destOrd="0" presId="urn:microsoft.com/office/officeart/2005/8/layout/list1#1"/>
    <dgm:cxn modelId="{283EF4A8-BC15-4980-A505-AC2AF59C681A}" type="presParOf" srcId="{EDE59640-BDE2-40BF-8F67-E600E79D4F32}" destId="{3E7C0245-562E-4AB6-B044-83154D3C9BA6}" srcOrd="6" destOrd="0" presId="urn:microsoft.com/office/officeart/2005/8/layout/list1#1"/>
    <dgm:cxn modelId="{CC7C65D2-9985-486B-980F-C24F48680BF9}" type="presParOf" srcId="{EDE59640-BDE2-40BF-8F67-E600E79D4F32}" destId="{5989DBF1-C8F8-45D0-9752-94F9D814DE58}" srcOrd="7" destOrd="0" presId="urn:microsoft.com/office/officeart/2005/8/layout/list1#1"/>
    <dgm:cxn modelId="{8A0A666E-C008-48DD-BEE4-2E5ECA957B2F}" type="presParOf" srcId="{EDE59640-BDE2-40BF-8F67-E600E79D4F32}" destId="{B5A6E71D-D84E-4D1A-8307-29CFAECC335E}" srcOrd="8" destOrd="0" presId="urn:microsoft.com/office/officeart/2005/8/layout/list1#1"/>
    <dgm:cxn modelId="{1BDE57DA-69B1-4611-9F5B-F79779D2D9B3}" type="presParOf" srcId="{B5A6E71D-D84E-4D1A-8307-29CFAECC335E}" destId="{ED2CA31D-82F9-4EAA-AF3C-C5FE23A1D7D4}" srcOrd="0" destOrd="0" presId="urn:microsoft.com/office/officeart/2005/8/layout/list1#1"/>
    <dgm:cxn modelId="{395359B8-094F-4D3F-A5C0-6D2E2C8C9927}" type="presParOf" srcId="{B5A6E71D-D84E-4D1A-8307-29CFAECC335E}" destId="{8A9CB855-2034-46F0-9BF9-42F463C13C58}" srcOrd="1" destOrd="0" presId="urn:microsoft.com/office/officeart/2005/8/layout/list1#1"/>
    <dgm:cxn modelId="{8185D46F-F819-4358-BF16-CC6882F03ACA}" type="presParOf" srcId="{EDE59640-BDE2-40BF-8F67-E600E79D4F32}" destId="{DFA4DC8D-AE10-4E13-A30F-7EB476F67B90}" srcOrd="9" destOrd="0" presId="urn:microsoft.com/office/officeart/2005/8/layout/list1#1"/>
    <dgm:cxn modelId="{4660DE52-8723-494A-A36F-EC7D912C7132}" type="presParOf" srcId="{EDE59640-BDE2-40BF-8F67-E600E79D4F32}" destId="{28EE8802-3071-414F-9E01-45D4EE920991}" srcOrd="10" destOrd="0" presId="urn:microsoft.com/office/officeart/2005/8/layout/list1#1"/>
  </dgm:cxn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0E4F54-60B3-4D4F-AF34-8DE890B58F96}" type="doc">
      <dgm:prSet loTypeId="urn:microsoft.com/office/officeart/2005/8/layout/list1#2" loCatId="list" qsTypeId="urn:microsoft.com/office/officeart/2005/8/quickstyle/simple1#2" qsCatId="simple" csTypeId="urn:microsoft.com/office/officeart/2005/8/colors/accent2_1#1" csCatId="accent2" phldr="1"/>
      <dgm:spPr/>
      <dgm:t>
        <a:bodyPr/>
        <a:lstStyle/>
        <a:p>
          <a:endParaRPr lang="zh-CN" altLang="en-US"/>
        </a:p>
      </dgm:t>
    </dgm:pt>
    <dgm:pt modelId="{A7D8EA00-ED8F-423A-8C31-95B658869CB6}">
      <dgm:prSet custT="1"/>
      <dgm:spPr/>
      <dgm:t>
        <a:bodyPr/>
        <a:lstStyle/>
        <a:p>
          <a:r>
            <a:rPr lang="zh-CN" altLang="en-US" sz="2800" b="0" dirty="0">
              <a:latin typeface="微软雅黑" panose="020B0503020204020204" pitchFamily="34" charset="-122"/>
              <a:ea typeface="微软雅黑" panose="020B0503020204020204" pitchFamily="34" charset="-122"/>
            </a:rPr>
            <a:t>崇尚精神是中华民族的优秀传统</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38C0538-B4CC-4E6A-B117-5A97ED75A704}">
      <dgm:prSet custT="1"/>
      <dgm:spPr/>
      <dgm:t>
        <a:bodyPr/>
        <a:lstStyle/>
        <a:p>
          <a:r>
            <a:rPr lang="zh-CN" altLang="en-US" sz="2800" b="0" dirty="0">
              <a:latin typeface="微软雅黑" panose="020B0503020204020204" pitchFamily="34" charset="-122"/>
              <a:ea typeface="微软雅黑" panose="020B0503020204020204" pitchFamily="34" charset="-122"/>
            </a:rPr>
            <a:t>中国精神的丰富内涵</a:t>
          </a:r>
        </a:p>
      </dgm:t>
    </dgm:pt>
    <dgm:pt modelId="{F99CE0AF-5F07-4F8B-B48C-6CF03A6C745F}" type="parTrans" cxnId="{B2E99B09-95EA-42FB-97A1-2307E37F3467}">
      <dgm:prSet/>
      <dgm:spPr/>
      <dgm:t>
        <a:bodyPr/>
        <a:lstStyle/>
        <a:p>
          <a:endParaRPr lang="zh-CN" altLang="en-US"/>
        </a:p>
      </dgm:t>
    </dgm:pt>
    <dgm:pt modelId="{6C616C2E-4729-4154-ADDE-07881B3C66D4}" type="sibTrans" cxnId="{B2E99B09-95EA-42FB-97A1-2307E37F3467}">
      <dgm:prSet/>
      <dgm:spPr/>
      <dgm:t>
        <a:bodyPr/>
        <a:lstStyle/>
        <a:p>
          <a:endParaRPr lang="zh-CN" altLang="en-US"/>
        </a:p>
      </dgm:t>
    </dgm:pt>
    <dgm:pt modelId="{959BD409-0485-4702-8430-96F33831DB09}">
      <dgm:prSet custT="1"/>
      <dgm:spPr/>
      <dgm:t>
        <a:bodyPr/>
        <a:lstStyle/>
        <a:p>
          <a:r>
            <a:rPr lang="zh-CN" altLang="en-US" sz="2800" b="0" dirty="0">
              <a:latin typeface="微软雅黑" panose="020B0503020204020204" pitchFamily="34" charset="-122"/>
              <a:ea typeface="微软雅黑" panose="020B0503020204020204" pitchFamily="34" charset="-122"/>
            </a:rPr>
            <a:t>实现中国梦必须弘扬中国精神</a:t>
          </a:r>
        </a:p>
      </dgm:t>
    </dgm:pt>
    <dgm:pt modelId="{63531838-C8EE-454E-BC0D-BE6C037259C7}" type="parTrans" cxnId="{79D6305B-DA2E-4E79-A147-8835029CB4FF}">
      <dgm:prSet/>
      <dgm:spPr/>
      <dgm:t>
        <a:bodyPr/>
        <a:lstStyle/>
        <a:p>
          <a:endParaRPr lang="zh-CN" altLang="en-US"/>
        </a:p>
      </dgm:t>
    </dgm:pt>
    <dgm:pt modelId="{72A581A4-C1CB-4F42-B05C-82BE984AAB76}" type="sibTrans" cxnId="{79D6305B-DA2E-4E79-A147-8835029CB4FF}">
      <dgm:prSet/>
      <dgm:spPr/>
      <dgm:t>
        <a:bodyPr/>
        <a:lstStyle/>
        <a:p>
          <a:endParaRPr lang="zh-CN" altLang="en-US"/>
        </a:p>
      </dgm:t>
    </dgm:pt>
    <dgm:pt modelId="{75AD4687-18A7-4D59-B7EE-7F09F0D92470}" type="pres">
      <dgm:prSet presAssocID="{980E4F54-60B3-4D4F-AF34-8DE890B58F96}" presName="linear" presStyleCnt="0">
        <dgm:presLayoutVars>
          <dgm:dir/>
          <dgm:animLvl val="lvl"/>
          <dgm:resizeHandles val="exact"/>
        </dgm:presLayoutVars>
      </dgm:prSet>
      <dgm:spPr/>
      <dgm:t>
        <a:bodyPr/>
        <a:lstStyle/>
        <a:p>
          <a:endParaRPr lang="zh-CN" altLang="en-US"/>
        </a:p>
      </dgm:t>
    </dgm:pt>
    <dgm:pt modelId="{2A158D03-0512-4C6A-BDE8-099BB7DC8363}" type="pres">
      <dgm:prSet presAssocID="{A7D8EA00-ED8F-423A-8C31-95B658869CB6}" presName="parentLin" presStyleCnt="0"/>
      <dgm:spPr/>
    </dgm:pt>
    <dgm:pt modelId="{8D22BE68-7ABE-412B-BFC9-A8A2AA7A0A32}" type="pres">
      <dgm:prSet presAssocID="{A7D8EA00-ED8F-423A-8C31-95B658869CB6}" presName="parentLeftMargin" presStyleLbl="node1" presStyleIdx="0" presStyleCnt="3"/>
      <dgm:spPr/>
      <dgm:t>
        <a:bodyPr/>
        <a:lstStyle/>
        <a:p>
          <a:endParaRPr lang="zh-CN" altLang="en-US"/>
        </a:p>
      </dgm:t>
    </dgm:pt>
    <dgm:pt modelId="{6B4E5144-068F-42E1-81C3-66A9C3D39AB0}" type="pres">
      <dgm:prSet presAssocID="{A7D8EA00-ED8F-423A-8C31-95B658869CB6}" presName="parentText" presStyleLbl="node1" presStyleIdx="0" presStyleCnt="3" custScaleX="120734">
        <dgm:presLayoutVars>
          <dgm:chMax val="0"/>
          <dgm:bulletEnabled val="1"/>
        </dgm:presLayoutVars>
      </dgm:prSet>
      <dgm:spPr/>
      <dgm:t>
        <a:bodyPr/>
        <a:lstStyle/>
        <a:p>
          <a:endParaRPr lang="zh-CN" altLang="en-US"/>
        </a:p>
      </dgm:t>
    </dgm:pt>
    <dgm:pt modelId="{E9DF5B67-04B5-4888-9DD5-03F50564D03E}" type="pres">
      <dgm:prSet presAssocID="{A7D8EA00-ED8F-423A-8C31-95B658869CB6}" presName="negativeSpace" presStyleCnt="0"/>
      <dgm:spPr/>
    </dgm:pt>
    <dgm:pt modelId="{BECB6199-72B9-4EE5-A8AF-EFF5D70401AB}" type="pres">
      <dgm:prSet presAssocID="{A7D8EA00-ED8F-423A-8C31-95B658869CB6}" presName="childText" presStyleLbl="conFgAcc1" presStyleIdx="0" presStyleCnt="3">
        <dgm:presLayoutVars>
          <dgm:bulletEnabled val="1"/>
        </dgm:presLayoutVars>
      </dgm:prSet>
      <dgm:spPr/>
    </dgm:pt>
    <dgm:pt modelId="{0D8465A9-F84A-40DD-920E-79BB2FA94A55}" type="pres">
      <dgm:prSet presAssocID="{FB4BB861-8253-4679-B875-C42DB51BCB88}" presName="spaceBetweenRectangles" presStyleCnt="0"/>
      <dgm:spPr/>
    </dgm:pt>
    <dgm:pt modelId="{5F34DD51-4133-410F-BE0A-668BD04CDBA5}" type="pres">
      <dgm:prSet presAssocID="{C38C0538-B4CC-4E6A-B117-5A97ED75A704}" presName="parentLin" presStyleCnt="0"/>
      <dgm:spPr/>
    </dgm:pt>
    <dgm:pt modelId="{436E219E-AA8A-4C7F-A2E0-D592D57AB461}" type="pres">
      <dgm:prSet presAssocID="{C38C0538-B4CC-4E6A-B117-5A97ED75A704}" presName="parentLeftMargin" presStyleLbl="node1" presStyleIdx="0" presStyleCnt="3"/>
      <dgm:spPr/>
      <dgm:t>
        <a:bodyPr/>
        <a:lstStyle/>
        <a:p>
          <a:endParaRPr lang="zh-CN" altLang="en-US"/>
        </a:p>
      </dgm:t>
    </dgm:pt>
    <dgm:pt modelId="{2166794D-9DA6-466F-9077-369B9922506A}" type="pres">
      <dgm:prSet presAssocID="{C38C0538-B4CC-4E6A-B117-5A97ED75A704}" presName="parentText" presStyleLbl="node1" presStyleIdx="1" presStyleCnt="3" custScaleX="120556">
        <dgm:presLayoutVars>
          <dgm:chMax val="0"/>
          <dgm:bulletEnabled val="1"/>
        </dgm:presLayoutVars>
      </dgm:prSet>
      <dgm:spPr/>
      <dgm:t>
        <a:bodyPr/>
        <a:lstStyle/>
        <a:p>
          <a:endParaRPr lang="zh-CN" altLang="en-US"/>
        </a:p>
      </dgm:t>
    </dgm:pt>
    <dgm:pt modelId="{0B01C137-88C5-44D3-BF92-B8A87341B61F}" type="pres">
      <dgm:prSet presAssocID="{C38C0538-B4CC-4E6A-B117-5A97ED75A704}" presName="negativeSpace" presStyleCnt="0"/>
      <dgm:spPr/>
    </dgm:pt>
    <dgm:pt modelId="{2F0136F7-AAF8-4C49-AABA-FB5650F648C5}" type="pres">
      <dgm:prSet presAssocID="{C38C0538-B4CC-4E6A-B117-5A97ED75A704}" presName="childText" presStyleLbl="conFgAcc1" presStyleIdx="1" presStyleCnt="3">
        <dgm:presLayoutVars>
          <dgm:bulletEnabled val="1"/>
        </dgm:presLayoutVars>
      </dgm:prSet>
      <dgm:spPr/>
    </dgm:pt>
    <dgm:pt modelId="{93DE20B5-E67D-4492-96E4-804110952F17}" type="pres">
      <dgm:prSet presAssocID="{6C616C2E-4729-4154-ADDE-07881B3C66D4}" presName="spaceBetweenRectangles" presStyleCnt="0"/>
      <dgm:spPr/>
    </dgm:pt>
    <dgm:pt modelId="{78C575EF-033D-44D7-BC41-65B1F8F60103}" type="pres">
      <dgm:prSet presAssocID="{959BD409-0485-4702-8430-96F33831DB09}" presName="parentLin" presStyleCnt="0"/>
      <dgm:spPr/>
    </dgm:pt>
    <dgm:pt modelId="{F0F5E0E6-1958-4A5E-B86E-448CD7A4BC4B}" type="pres">
      <dgm:prSet presAssocID="{959BD409-0485-4702-8430-96F33831DB09}" presName="parentLeftMargin" presStyleLbl="node1" presStyleIdx="1" presStyleCnt="3"/>
      <dgm:spPr/>
      <dgm:t>
        <a:bodyPr/>
        <a:lstStyle/>
        <a:p>
          <a:endParaRPr lang="zh-CN" altLang="en-US"/>
        </a:p>
      </dgm:t>
    </dgm:pt>
    <dgm:pt modelId="{690E2028-406E-4BDE-82C9-CF5DF74AB4E7}" type="pres">
      <dgm:prSet presAssocID="{959BD409-0485-4702-8430-96F33831DB09}" presName="parentText" presStyleLbl="node1" presStyleIdx="2" presStyleCnt="3" custScaleX="119971">
        <dgm:presLayoutVars>
          <dgm:chMax val="0"/>
          <dgm:bulletEnabled val="1"/>
        </dgm:presLayoutVars>
      </dgm:prSet>
      <dgm:spPr/>
      <dgm:t>
        <a:bodyPr/>
        <a:lstStyle/>
        <a:p>
          <a:endParaRPr lang="zh-CN" altLang="en-US"/>
        </a:p>
      </dgm:t>
    </dgm:pt>
    <dgm:pt modelId="{61608051-88EF-44AB-800C-96F586128BF5}" type="pres">
      <dgm:prSet presAssocID="{959BD409-0485-4702-8430-96F33831DB09}" presName="negativeSpace" presStyleCnt="0"/>
      <dgm:spPr/>
    </dgm:pt>
    <dgm:pt modelId="{9D60F352-0A3D-4664-BCA0-6B3D5A2BA18E}" type="pres">
      <dgm:prSet presAssocID="{959BD409-0485-4702-8430-96F33831DB09}" presName="childText" presStyleLbl="conFgAcc1" presStyleIdx="2" presStyleCnt="3">
        <dgm:presLayoutVars>
          <dgm:bulletEnabled val="1"/>
        </dgm:presLayoutVars>
      </dgm:prSet>
      <dgm:spPr/>
    </dgm:pt>
  </dgm:ptLst>
  <dgm:cxnLst>
    <dgm:cxn modelId="{79D6305B-DA2E-4E79-A147-8835029CB4FF}" srcId="{980E4F54-60B3-4D4F-AF34-8DE890B58F96}" destId="{959BD409-0485-4702-8430-96F33831DB09}" srcOrd="2" destOrd="0" parTransId="{63531838-C8EE-454E-BC0D-BE6C037259C7}" sibTransId="{72A581A4-C1CB-4F42-B05C-82BE984AAB76}"/>
    <dgm:cxn modelId="{CB5FA811-E420-4C08-9A98-A50E717D6156}" type="presOf" srcId="{A7D8EA00-ED8F-423A-8C31-95B658869CB6}" destId="{8D22BE68-7ABE-412B-BFC9-A8A2AA7A0A32}" srcOrd="0" destOrd="0" presId="urn:microsoft.com/office/officeart/2005/8/layout/list1#2"/>
    <dgm:cxn modelId="{AF309D23-7874-4256-B237-5EB5D04AB6B5}" type="presOf" srcId="{C38C0538-B4CC-4E6A-B117-5A97ED75A704}" destId="{2166794D-9DA6-466F-9077-369B9922506A}" srcOrd="1" destOrd="0" presId="urn:microsoft.com/office/officeart/2005/8/layout/list1#2"/>
    <dgm:cxn modelId="{0F44CDF4-A972-48FF-AF68-C4E46EA27DC3}" type="presOf" srcId="{A7D8EA00-ED8F-423A-8C31-95B658869CB6}" destId="{6B4E5144-068F-42E1-81C3-66A9C3D39AB0}" srcOrd="1" destOrd="0" presId="urn:microsoft.com/office/officeart/2005/8/layout/list1#2"/>
    <dgm:cxn modelId="{D69D52DA-AC4E-49A8-B9A0-7939EB895E9D}" type="presOf" srcId="{980E4F54-60B3-4D4F-AF34-8DE890B58F96}" destId="{75AD4687-18A7-4D59-B7EE-7F09F0D92470}" srcOrd="0" destOrd="0" presId="urn:microsoft.com/office/officeart/2005/8/layout/list1#2"/>
    <dgm:cxn modelId="{B2E99B09-95EA-42FB-97A1-2307E37F3467}" srcId="{980E4F54-60B3-4D4F-AF34-8DE890B58F96}" destId="{C38C0538-B4CC-4E6A-B117-5A97ED75A704}" srcOrd="1" destOrd="0" parTransId="{F99CE0AF-5F07-4F8B-B48C-6CF03A6C745F}" sibTransId="{6C616C2E-4729-4154-ADDE-07881B3C66D4}"/>
    <dgm:cxn modelId="{FB987CC8-4FDA-4549-BD96-4F39CDB8C26C}" type="presOf" srcId="{C38C0538-B4CC-4E6A-B117-5A97ED75A704}" destId="{436E219E-AA8A-4C7F-A2E0-D592D57AB461}" srcOrd="0" destOrd="0" presId="urn:microsoft.com/office/officeart/2005/8/layout/list1#2"/>
    <dgm:cxn modelId="{308226C5-B6A2-4C23-9F55-F6C25EDA0B90}" type="presOf" srcId="{959BD409-0485-4702-8430-96F33831DB09}" destId="{690E2028-406E-4BDE-82C9-CF5DF74AB4E7}" srcOrd="1" destOrd="0" presId="urn:microsoft.com/office/officeart/2005/8/layout/list1#2"/>
    <dgm:cxn modelId="{0F9778E1-445D-498E-8A5D-D4F7C20F09BF}" srcId="{980E4F54-60B3-4D4F-AF34-8DE890B58F96}" destId="{A7D8EA00-ED8F-423A-8C31-95B658869CB6}" srcOrd="0" destOrd="0" parTransId="{3EA9A126-45CD-4278-BB38-D450C4D701E9}" sibTransId="{FB4BB861-8253-4679-B875-C42DB51BCB88}"/>
    <dgm:cxn modelId="{BEBE5730-EA19-4639-AB0B-1A13B13D3829}" type="presOf" srcId="{959BD409-0485-4702-8430-96F33831DB09}" destId="{F0F5E0E6-1958-4A5E-B86E-448CD7A4BC4B}" srcOrd="0" destOrd="0" presId="urn:microsoft.com/office/officeart/2005/8/layout/list1#2"/>
    <dgm:cxn modelId="{189E468E-F1DF-4CF2-AFD5-DC7285E4428F}" type="presParOf" srcId="{75AD4687-18A7-4D59-B7EE-7F09F0D92470}" destId="{2A158D03-0512-4C6A-BDE8-099BB7DC8363}" srcOrd="0" destOrd="0" presId="urn:microsoft.com/office/officeart/2005/8/layout/list1#2"/>
    <dgm:cxn modelId="{62CE8903-F089-49BD-B86D-DE5B805AA9B6}" type="presParOf" srcId="{2A158D03-0512-4C6A-BDE8-099BB7DC8363}" destId="{8D22BE68-7ABE-412B-BFC9-A8A2AA7A0A32}" srcOrd="0" destOrd="0" presId="urn:microsoft.com/office/officeart/2005/8/layout/list1#2"/>
    <dgm:cxn modelId="{893498FC-8DEB-427A-8BA2-F21CCF6128AF}" type="presParOf" srcId="{2A158D03-0512-4C6A-BDE8-099BB7DC8363}" destId="{6B4E5144-068F-42E1-81C3-66A9C3D39AB0}" srcOrd="1" destOrd="0" presId="urn:microsoft.com/office/officeart/2005/8/layout/list1#2"/>
    <dgm:cxn modelId="{8364D272-50B1-4E7E-8635-BDD5D4CACA3F}" type="presParOf" srcId="{75AD4687-18A7-4D59-B7EE-7F09F0D92470}" destId="{E9DF5B67-04B5-4888-9DD5-03F50564D03E}" srcOrd="1" destOrd="0" presId="urn:microsoft.com/office/officeart/2005/8/layout/list1#2"/>
    <dgm:cxn modelId="{ABC3F1BA-69B3-4E94-BAD3-09172E1155C9}" type="presParOf" srcId="{75AD4687-18A7-4D59-B7EE-7F09F0D92470}" destId="{BECB6199-72B9-4EE5-A8AF-EFF5D70401AB}" srcOrd="2" destOrd="0" presId="urn:microsoft.com/office/officeart/2005/8/layout/list1#2"/>
    <dgm:cxn modelId="{8B922C9C-8471-4D54-8262-16C6820F062A}" type="presParOf" srcId="{75AD4687-18A7-4D59-B7EE-7F09F0D92470}" destId="{0D8465A9-F84A-40DD-920E-79BB2FA94A55}" srcOrd="3" destOrd="0" presId="urn:microsoft.com/office/officeart/2005/8/layout/list1#2"/>
    <dgm:cxn modelId="{DE1117B2-90B7-4CEF-A255-4C84BAD37DB2}" type="presParOf" srcId="{75AD4687-18A7-4D59-B7EE-7F09F0D92470}" destId="{5F34DD51-4133-410F-BE0A-668BD04CDBA5}" srcOrd="4" destOrd="0" presId="urn:microsoft.com/office/officeart/2005/8/layout/list1#2"/>
    <dgm:cxn modelId="{67DFDB11-40C1-4AC0-9D1F-4293151B7E96}" type="presParOf" srcId="{5F34DD51-4133-410F-BE0A-668BD04CDBA5}" destId="{436E219E-AA8A-4C7F-A2E0-D592D57AB461}" srcOrd="0" destOrd="0" presId="urn:microsoft.com/office/officeart/2005/8/layout/list1#2"/>
    <dgm:cxn modelId="{CAB21EFA-DC2F-49E5-A6CC-A72C9D5A633A}" type="presParOf" srcId="{5F34DD51-4133-410F-BE0A-668BD04CDBA5}" destId="{2166794D-9DA6-466F-9077-369B9922506A}" srcOrd="1" destOrd="0" presId="urn:microsoft.com/office/officeart/2005/8/layout/list1#2"/>
    <dgm:cxn modelId="{8651E423-63CA-412D-80E1-64872AED6AD3}" type="presParOf" srcId="{75AD4687-18A7-4D59-B7EE-7F09F0D92470}" destId="{0B01C137-88C5-44D3-BF92-B8A87341B61F}" srcOrd="5" destOrd="0" presId="urn:microsoft.com/office/officeart/2005/8/layout/list1#2"/>
    <dgm:cxn modelId="{FB9E9E6F-70D6-44E2-9B49-8DE5B2A943AA}" type="presParOf" srcId="{75AD4687-18A7-4D59-B7EE-7F09F0D92470}" destId="{2F0136F7-AAF8-4C49-AABA-FB5650F648C5}" srcOrd="6" destOrd="0" presId="urn:microsoft.com/office/officeart/2005/8/layout/list1#2"/>
    <dgm:cxn modelId="{882DE401-B113-4805-88DB-BCA8548CE19C}" type="presParOf" srcId="{75AD4687-18A7-4D59-B7EE-7F09F0D92470}" destId="{93DE20B5-E67D-4492-96E4-804110952F17}" srcOrd="7" destOrd="0" presId="urn:microsoft.com/office/officeart/2005/8/layout/list1#2"/>
    <dgm:cxn modelId="{EDD94747-AAED-4665-A9FB-3BF4B147DDFA}" type="presParOf" srcId="{75AD4687-18A7-4D59-B7EE-7F09F0D92470}" destId="{78C575EF-033D-44D7-BC41-65B1F8F60103}" srcOrd="8" destOrd="0" presId="urn:microsoft.com/office/officeart/2005/8/layout/list1#2"/>
    <dgm:cxn modelId="{21856E08-2738-4171-A07A-E3FD6A4C867B}" type="presParOf" srcId="{78C575EF-033D-44D7-BC41-65B1F8F60103}" destId="{F0F5E0E6-1958-4A5E-B86E-448CD7A4BC4B}" srcOrd="0" destOrd="0" presId="urn:microsoft.com/office/officeart/2005/8/layout/list1#2"/>
    <dgm:cxn modelId="{AD44202E-112B-4D71-B8E7-EC5C56AF7E86}" type="presParOf" srcId="{78C575EF-033D-44D7-BC41-65B1F8F60103}" destId="{690E2028-406E-4BDE-82C9-CF5DF74AB4E7}" srcOrd="1" destOrd="0" presId="urn:microsoft.com/office/officeart/2005/8/layout/list1#2"/>
    <dgm:cxn modelId="{B3616C5F-E9C7-4BF2-B4FD-5E263A8CD4D1}" type="presParOf" srcId="{75AD4687-18A7-4D59-B7EE-7F09F0D92470}" destId="{61608051-88EF-44AB-800C-96F586128BF5}" srcOrd="9" destOrd="0" presId="urn:microsoft.com/office/officeart/2005/8/layout/list1#2"/>
    <dgm:cxn modelId="{16FB3DE0-D246-441B-B286-4114EC1EF836}" type="presParOf" srcId="{75AD4687-18A7-4D59-B7EE-7F09F0D92470}" destId="{9D60F352-0A3D-4664-BCA0-6B3D5A2BA18E}" srcOrd="10" destOrd="0" presId="urn:microsoft.com/office/officeart/2005/8/layout/list1#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464162-49DB-48F2-8DF6-1FF4FFB50E67}" type="doc">
      <dgm:prSet loTypeId="urn:microsoft.com/office/officeart/2005/8/layout/matrix2" loCatId="matrix" qsTypeId="urn:microsoft.com/office/officeart/2005/8/quickstyle/simple1#3" qsCatId="simple" csTypeId="urn:microsoft.com/office/officeart/2005/8/colors/accent1_1#1" csCatId="accent1" phldr="1"/>
      <dgm:spPr/>
      <dgm:t>
        <a:bodyPr/>
        <a:lstStyle/>
        <a:p>
          <a:endParaRPr lang="zh-CN" altLang="en-US"/>
        </a:p>
      </dgm:t>
    </dgm:pt>
    <dgm:pt modelId="{430DCF7A-C965-4A28-80AC-65AD577D5E72}">
      <dgm:prSet phldrT="[文本]" custT="1"/>
      <dgm:spPr/>
      <dgm:t>
        <a:bodyPr/>
        <a:lstStyle/>
        <a:p>
          <a:pPr>
            <a:lnSpc>
              <a:spcPts val="1600"/>
            </a:lnSpc>
          </a:pPr>
          <a:r>
            <a:rPr lang="zh-CN" altLang="en-US" sz="2400" b="0" dirty="0">
              <a:latin typeface="微软雅黑" panose="020B0503020204020204" pitchFamily="34" charset="-122"/>
              <a:ea typeface="微软雅黑" panose="020B0503020204020204" pitchFamily="34" charset="-122"/>
              <a:cs typeface="方正仿宋_GBK" pitchFamily="65" charset="-122"/>
            </a:rPr>
            <a:t>伟大创造</a:t>
          </a:r>
          <a:endParaRPr lang="en-US" altLang="zh-CN" sz="2400" b="0" dirty="0">
            <a:latin typeface="微软雅黑" panose="020B0503020204020204" pitchFamily="34" charset="-122"/>
            <a:ea typeface="微软雅黑" panose="020B0503020204020204" pitchFamily="34" charset="-122"/>
            <a:cs typeface="方正仿宋_GBK" pitchFamily="65" charset="-122"/>
          </a:endParaRPr>
        </a:p>
        <a:p>
          <a:pPr>
            <a:lnSpc>
              <a:spcPts val="1600"/>
            </a:lnSpc>
          </a:pPr>
          <a:r>
            <a:rPr lang="zh-CN" altLang="en-US" sz="2400" b="0" dirty="0">
              <a:latin typeface="微软雅黑" panose="020B0503020204020204" pitchFamily="34" charset="-122"/>
              <a:ea typeface="微软雅黑" panose="020B0503020204020204" pitchFamily="34" charset="-122"/>
              <a:cs typeface="方正仿宋_GBK" pitchFamily="65" charset="-122"/>
            </a:rPr>
            <a:t>精神</a:t>
          </a:r>
        </a:p>
      </dgm:t>
    </dgm:pt>
    <dgm:pt modelId="{4952C036-DA42-4A5B-856F-D848DB4AD1D5}" type="parTrans" cxnId="{A3CB0E05-63AF-4C92-A815-0C9F458BA39E}">
      <dgm:prSet/>
      <dgm:spPr/>
      <dgm:t>
        <a:bodyPr/>
        <a:lstStyle/>
        <a:p>
          <a:endParaRPr lang="zh-CN" altLang="en-US"/>
        </a:p>
      </dgm:t>
    </dgm:pt>
    <dgm:pt modelId="{53B11B0F-A6C0-45AB-AB18-718A409FF203}" type="sibTrans" cxnId="{A3CB0E05-63AF-4C92-A815-0C9F458BA39E}">
      <dgm:prSet/>
      <dgm:spPr/>
      <dgm:t>
        <a:bodyPr/>
        <a:lstStyle/>
        <a:p>
          <a:endParaRPr lang="zh-CN" altLang="en-US"/>
        </a:p>
      </dgm:t>
    </dgm:pt>
    <dgm:pt modelId="{4541AA6C-847A-4230-82CD-B45052C6A8C4}">
      <dgm:prSet custT="1"/>
      <dgm:spPr/>
      <dgm:t>
        <a:bodyPr/>
        <a:lstStyle/>
        <a:p>
          <a:pPr marL="0" marR="0" indent="0" defTabSz="914400" eaLnBrk="1" fontAlgn="auto" latinLnBrk="0" hangingPunct="1">
            <a:lnSpc>
              <a:spcPts val="26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伟大奋斗</a:t>
          </a:r>
          <a:endParaRPr lang="en-US" altLang="zh-CN" sz="2400" b="0" dirty="0">
            <a:latin typeface="微软雅黑" panose="020B0503020204020204" pitchFamily="34" charset="-122"/>
            <a:ea typeface="微软雅黑" panose="020B0503020204020204" pitchFamily="34" charset="-122"/>
            <a:cs typeface="方正仿宋_GBK" pitchFamily="65" charset="-122"/>
          </a:endParaRPr>
        </a:p>
        <a:p>
          <a:pPr marL="0" marR="0" indent="0" defTabSz="914400" eaLnBrk="1" fontAlgn="auto" latinLnBrk="0" hangingPunct="1">
            <a:lnSpc>
              <a:spcPts val="26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精神</a:t>
          </a:r>
        </a:p>
      </dgm:t>
    </dgm:pt>
    <dgm:pt modelId="{6ACB154B-02CA-4FD3-BFB8-7FC8E01EDAFE}" type="parTrans" cxnId="{1B73746E-AF81-4BC3-A128-E9A394213F3E}">
      <dgm:prSet/>
      <dgm:spPr/>
      <dgm:t>
        <a:bodyPr/>
        <a:lstStyle/>
        <a:p>
          <a:endParaRPr lang="zh-CN" altLang="en-US"/>
        </a:p>
      </dgm:t>
    </dgm:pt>
    <dgm:pt modelId="{9760FA47-7EE7-45A9-B9CD-E3C85C0DBC5A}" type="sibTrans" cxnId="{1B73746E-AF81-4BC3-A128-E9A394213F3E}">
      <dgm:prSet/>
      <dgm:spPr/>
      <dgm:t>
        <a:bodyPr/>
        <a:lstStyle/>
        <a:p>
          <a:endParaRPr lang="zh-CN" altLang="en-US"/>
        </a:p>
      </dgm:t>
    </dgm:pt>
    <dgm:pt modelId="{8D71F517-011E-44EE-B5EC-3550A4990813}">
      <dgm:prSet custT="1"/>
      <dgm:spPr/>
      <dgm:t>
        <a:bodyPr/>
        <a:lstStyle/>
        <a:p>
          <a:pPr marL="0" marR="0" indent="0" defTabSz="914400" eaLnBrk="1" fontAlgn="auto" latinLnBrk="0" hangingPunct="1">
            <a:lnSpc>
              <a:spcPts val="25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伟大梦想</a:t>
          </a:r>
          <a:endParaRPr lang="en-US" altLang="zh-CN" sz="2400" b="0" dirty="0">
            <a:latin typeface="微软雅黑" panose="020B0503020204020204" pitchFamily="34" charset="-122"/>
            <a:ea typeface="微软雅黑" panose="020B0503020204020204" pitchFamily="34" charset="-122"/>
            <a:cs typeface="方正仿宋_GBK" pitchFamily="65" charset="-122"/>
          </a:endParaRPr>
        </a:p>
        <a:p>
          <a:pPr marL="0" marR="0" indent="0" defTabSz="914400" eaLnBrk="1" fontAlgn="auto" latinLnBrk="0" hangingPunct="1">
            <a:lnSpc>
              <a:spcPts val="25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精神</a:t>
          </a:r>
        </a:p>
      </dgm:t>
    </dgm:pt>
    <dgm:pt modelId="{7C054AD0-3837-41EE-87B5-FE101AAA50EE}" type="parTrans" cxnId="{58D9DB03-5D71-46D4-AA9F-559B23A8281E}">
      <dgm:prSet/>
      <dgm:spPr/>
      <dgm:t>
        <a:bodyPr/>
        <a:lstStyle/>
        <a:p>
          <a:endParaRPr lang="zh-CN" altLang="en-US"/>
        </a:p>
      </dgm:t>
    </dgm:pt>
    <dgm:pt modelId="{AACAAC6C-DA86-4231-94AB-11E9EDDB89B5}" type="sibTrans" cxnId="{58D9DB03-5D71-46D4-AA9F-559B23A8281E}">
      <dgm:prSet/>
      <dgm:spPr/>
      <dgm:t>
        <a:bodyPr/>
        <a:lstStyle/>
        <a:p>
          <a:endParaRPr lang="zh-CN" altLang="en-US"/>
        </a:p>
      </dgm:t>
    </dgm:pt>
    <dgm:pt modelId="{BE568FBD-8055-41C9-964B-65467E7FE461}">
      <dgm:prSet custT="1"/>
      <dgm:spPr/>
      <dgm:t>
        <a:bodyPr/>
        <a:lstStyle/>
        <a:p>
          <a:pPr marL="0" marR="0" indent="0" defTabSz="914400" eaLnBrk="1" fontAlgn="auto" latinLnBrk="0" hangingPunct="1">
            <a:lnSpc>
              <a:spcPts val="25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伟大团结</a:t>
          </a:r>
          <a:endParaRPr lang="en-US" altLang="zh-CN" sz="2400" b="0" dirty="0">
            <a:latin typeface="微软雅黑" panose="020B0503020204020204" pitchFamily="34" charset="-122"/>
            <a:ea typeface="微软雅黑" panose="020B0503020204020204" pitchFamily="34" charset="-122"/>
            <a:cs typeface="方正仿宋_GBK" pitchFamily="65" charset="-122"/>
          </a:endParaRPr>
        </a:p>
        <a:p>
          <a:pPr marL="0" marR="0" indent="0" defTabSz="914400" eaLnBrk="1" fontAlgn="auto" latinLnBrk="0" hangingPunct="1">
            <a:lnSpc>
              <a:spcPts val="2500"/>
            </a:lnSpc>
            <a:spcBef>
              <a:spcPts val="0"/>
            </a:spcBef>
            <a:spcAft>
              <a:spcPts val="0"/>
            </a:spcAft>
            <a:buClrTx/>
            <a:buSzTx/>
            <a:buFontTx/>
            <a:buNone/>
          </a:pPr>
          <a:r>
            <a:rPr lang="zh-CN" altLang="en-US" sz="2400" b="0" dirty="0">
              <a:latin typeface="微软雅黑" panose="020B0503020204020204" pitchFamily="34" charset="-122"/>
              <a:ea typeface="微软雅黑" panose="020B0503020204020204" pitchFamily="34" charset="-122"/>
              <a:cs typeface="方正仿宋_GBK" pitchFamily="65" charset="-122"/>
            </a:rPr>
            <a:t>精神</a:t>
          </a:r>
        </a:p>
      </dgm:t>
    </dgm:pt>
    <dgm:pt modelId="{958B6EE0-E889-442C-BBCC-2AC4D8FA6309}" type="sibTrans" cxnId="{E94832FA-CEE1-4502-A38C-27A1B6B57E34}">
      <dgm:prSet/>
      <dgm:spPr/>
      <dgm:t>
        <a:bodyPr/>
        <a:lstStyle/>
        <a:p>
          <a:endParaRPr lang="zh-CN" altLang="en-US"/>
        </a:p>
      </dgm:t>
    </dgm:pt>
    <dgm:pt modelId="{9D2A5B0D-C915-4505-B978-182E41184A21}" type="parTrans" cxnId="{E94832FA-CEE1-4502-A38C-27A1B6B57E34}">
      <dgm:prSet/>
      <dgm:spPr/>
      <dgm:t>
        <a:bodyPr/>
        <a:lstStyle/>
        <a:p>
          <a:endParaRPr lang="zh-CN" altLang="en-US"/>
        </a:p>
      </dgm:t>
    </dgm:pt>
    <dgm:pt modelId="{F5F609F8-DFBC-46E9-A8E0-B9F1F8CB5874}" type="pres">
      <dgm:prSet presAssocID="{DC464162-49DB-48F2-8DF6-1FF4FFB50E67}" presName="matrix" presStyleCnt="0">
        <dgm:presLayoutVars>
          <dgm:chMax val="1"/>
          <dgm:dir/>
          <dgm:resizeHandles val="exact"/>
        </dgm:presLayoutVars>
      </dgm:prSet>
      <dgm:spPr/>
      <dgm:t>
        <a:bodyPr/>
        <a:lstStyle/>
        <a:p>
          <a:endParaRPr lang="zh-CN" altLang="en-US"/>
        </a:p>
      </dgm:t>
    </dgm:pt>
    <dgm:pt modelId="{5C3D9382-BBA5-4F01-81BD-919DC0375B4A}" type="pres">
      <dgm:prSet presAssocID="{DC464162-49DB-48F2-8DF6-1FF4FFB50E67}" presName="axisShape" presStyleLbl="bgShp" presStyleIdx="0" presStyleCnt="1" custScaleX="119405"/>
      <dgm:spPr/>
    </dgm:pt>
    <dgm:pt modelId="{49C8D15B-9BD7-430B-9399-3266092DF2D2}" type="pres">
      <dgm:prSet presAssocID="{DC464162-49DB-48F2-8DF6-1FF4FFB50E67}" presName="rect1" presStyleLbl="node1" presStyleIdx="0" presStyleCnt="4" custScaleX="171389" custScaleY="88889" custLinFactNeighborX="-99874" custLinFactNeighborY="922">
        <dgm:presLayoutVars>
          <dgm:chMax val="0"/>
          <dgm:chPref val="0"/>
          <dgm:bulletEnabled val="1"/>
        </dgm:presLayoutVars>
      </dgm:prSet>
      <dgm:spPr/>
      <dgm:t>
        <a:bodyPr/>
        <a:lstStyle/>
        <a:p>
          <a:endParaRPr lang="zh-CN" altLang="en-US"/>
        </a:p>
      </dgm:t>
    </dgm:pt>
    <dgm:pt modelId="{A5C30AC4-403B-4781-8C04-6FE3F9C15138}" type="pres">
      <dgm:prSet presAssocID="{DC464162-49DB-48F2-8DF6-1FF4FFB50E67}" presName="rect2" presStyleLbl="node1" presStyleIdx="1" presStyleCnt="4" custScaleX="165465" custScaleY="88889" custLinFactX="23204" custLinFactNeighborX="100000" custLinFactNeighborY="8938">
        <dgm:presLayoutVars>
          <dgm:chMax val="0"/>
          <dgm:chPref val="0"/>
          <dgm:bulletEnabled val="1"/>
        </dgm:presLayoutVars>
      </dgm:prSet>
      <dgm:spPr/>
      <dgm:t>
        <a:bodyPr/>
        <a:lstStyle/>
        <a:p>
          <a:endParaRPr lang="zh-CN" altLang="en-US"/>
        </a:p>
      </dgm:t>
    </dgm:pt>
    <dgm:pt modelId="{4F02F01B-89CF-4F3C-A513-3D295BD796FD}" type="pres">
      <dgm:prSet presAssocID="{DC464162-49DB-48F2-8DF6-1FF4FFB50E67}" presName="rect3" presStyleLbl="node1" presStyleIdx="2" presStyleCnt="4" custScaleX="174514" custScaleY="88888" custLinFactNeighborX="-98311" custLinFactNeighborY="-2942">
        <dgm:presLayoutVars>
          <dgm:chMax val="0"/>
          <dgm:chPref val="0"/>
          <dgm:bulletEnabled val="1"/>
        </dgm:presLayoutVars>
      </dgm:prSet>
      <dgm:spPr/>
      <dgm:t>
        <a:bodyPr/>
        <a:lstStyle/>
        <a:p>
          <a:endParaRPr lang="zh-CN" altLang="en-US"/>
        </a:p>
      </dgm:t>
    </dgm:pt>
    <dgm:pt modelId="{5B700390-5782-4990-AF12-8F3EF931A603}" type="pres">
      <dgm:prSet presAssocID="{DC464162-49DB-48F2-8DF6-1FF4FFB50E67}" presName="rect4" presStyleLbl="node1" presStyleIdx="3" presStyleCnt="4" custScaleX="169622" custScaleY="88888" custLinFactX="25283" custLinFactNeighborX="100000" custLinFactNeighborY="-1486">
        <dgm:presLayoutVars>
          <dgm:chMax val="0"/>
          <dgm:chPref val="0"/>
          <dgm:bulletEnabled val="1"/>
        </dgm:presLayoutVars>
      </dgm:prSet>
      <dgm:spPr/>
      <dgm:t>
        <a:bodyPr/>
        <a:lstStyle/>
        <a:p>
          <a:endParaRPr lang="zh-CN" altLang="en-US"/>
        </a:p>
      </dgm:t>
    </dgm:pt>
  </dgm:ptLst>
  <dgm:cxnLst>
    <dgm:cxn modelId="{F66297A5-76BF-427A-990E-A50F2A169414}" type="presOf" srcId="{8D71F517-011E-44EE-B5EC-3550A4990813}" destId="{5B700390-5782-4990-AF12-8F3EF931A603}" srcOrd="0" destOrd="0" presId="urn:microsoft.com/office/officeart/2005/8/layout/matrix2"/>
    <dgm:cxn modelId="{E94832FA-CEE1-4502-A38C-27A1B6B57E34}" srcId="{DC464162-49DB-48F2-8DF6-1FF4FFB50E67}" destId="{BE568FBD-8055-41C9-964B-65467E7FE461}" srcOrd="1" destOrd="0" parTransId="{9D2A5B0D-C915-4505-B978-182E41184A21}" sibTransId="{958B6EE0-E889-442C-BBCC-2AC4D8FA6309}"/>
    <dgm:cxn modelId="{626D2278-1DEA-4CB5-9BAB-08C556CFA2FB}" type="presOf" srcId="{BE568FBD-8055-41C9-964B-65467E7FE461}" destId="{A5C30AC4-403B-4781-8C04-6FE3F9C15138}" srcOrd="0" destOrd="0" presId="urn:microsoft.com/office/officeart/2005/8/layout/matrix2"/>
    <dgm:cxn modelId="{17AE2CC9-B3A8-453F-987B-7AC41B1BB4BA}" type="presOf" srcId="{DC464162-49DB-48F2-8DF6-1FF4FFB50E67}" destId="{F5F609F8-DFBC-46E9-A8E0-B9F1F8CB5874}" srcOrd="0" destOrd="0" presId="urn:microsoft.com/office/officeart/2005/8/layout/matrix2"/>
    <dgm:cxn modelId="{1B73746E-AF81-4BC3-A128-E9A394213F3E}" srcId="{DC464162-49DB-48F2-8DF6-1FF4FFB50E67}" destId="{4541AA6C-847A-4230-82CD-B45052C6A8C4}" srcOrd="2" destOrd="0" parTransId="{6ACB154B-02CA-4FD3-BFB8-7FC8E01EDAFE}" sibTransId="{9760FA47-7EE7-45A9-B9CD-E3C85C0DBC5A}"/>
    <dgm:cxn modelId="{A3CB0E05-63AF-4C92-A815-0C9F458BA39E}" srcId="{DC464162-49DB-48F2-8DF6-1FF4FFB50E67}" destId="{430DCF7A-C965-4A28-80AC-65AD577D5E72}" srcOrd="0" destOrd="0" parTransId="{4952C036-DA42-4A5B-856F-D848DB4AD1D5}" sibTransId="{53B11B0F-A6C0-45AB-AB18-718A409FF203}"/>
    <dgm:cxn modelId="{58D9DB03-5D71-46D4-AA9F-559B23A8281E}" srcId="{DC464162-49DB-48F2-8DF6-1FF4FFB50E67}" destId="{8D71F517-011E-44EE-B5EC-3550A4990813}" srcOrd="3" destOrd="0" parTransId="{7C054AD0-3837-41EE-87B5-FE101AAA50EE}" sibTransId="{AACAAC6C-DA86-4231-94AB-11E9EDDB89B5}"/>
    <dgm:cxn modelId="{8EEA256F-16C3-4449-9CD4-37B28C7ED367}" type="presOf" srcId="{430DCF7A-C965-4A28-80AC-65AD577D5E72}" destId="{49C8D15B-9BD7-430B-9399-3266092DF2D2}" srcOrd="0" destOrd="0" presId="urn:microsoft.com/office/officeart/2005/8/layout/matrix2"/>
    <dgm:cxn modelId="{D7199A55-0CDF-4173-80AB-357489C5991C}" type="presOf" srcId="{4541AA6C-847A-4230-82CD-B45052C6A8C4}" destId="{4F02F01B-89CF-4F3C-A513-3D295BD796FD}" srcOrd="0" destOrd="0" presId="urn:microsoft.com/office/officeart/2005/8/layout/matrix2"/>
    <dgm:cxn modelId="{190E2F07-C9A4-4578-87B1-4148A3E14654}" type="presParOf" srcId="{F5F609F8-DFBC-46E9-A8E0-B9F1F8CB5874}" destId="{5C3D9382-BBA5-4F01-81BD-919DC0375B4A}" srcOrd="0" destOrd="0" presId="urn:microsoft.com/office/officeart/2005/8/layout/matrix2"/>
    <dgm:cxn modelId="{BA62499B-6A28-49BE-9C57-8ABE3FB09736}" type="presParOf" srcId="{F5F609F8-DFBC-46E9-A8E0-B9F1F8CB5874}" destId="{49C8D15B-9BD7-430B-9399-3266092DF2D2}" srcOrd="1" destOrd="0" presId="urn:microsoft.com/office/officeart/2005/8/layout/matrix2"/>
    <dgm:cxn modelId="{6B323D83-6C6A-4C3B-86AF-E3693D5E37B1}" type="presParOf" srcId="{F5F609F8-DFBC-46E9-A8E0-B9F1F8CB5874}" destId="{A5C30AC4-403B-4781-8C04-6FE3F9C15138}" srcOrd="2" destOrd="0" presId="urn:microsoft.com/office/officeart/2005/8/layout/matrix2"/>
    <dgm:cxn modelId="{E95F726B-D3EC-4598-A40E-E2CCF98EE218}" type="presParOf" srcId="{F5F609F8-DFBC-46E9-A8E0-B9F1F8CB5874}" destId="{4F02F01B-89CF-4F3C-A513-3D295BD796FD}" srcOrd="3" destOrd="0" presId="urn:microsoft.com/office/officeart/2005/8/layout/matrix2"/>
    <dgm:cxn modelId="{7EA681E5-CADD-4C1E-BE35-5E1DEAB352B2}" type="presParOf" srcId="{F5F609F8-DFBC-46E9-A8E0-B9F1F8CB5874}" destId="{5B700390-5782-4990-AF12-8F3EF931A603}" srcOrd="4" destOrd="0" presId="urn:microsoft.com/office/officeart/2005/8/layout/matrix2"/>
  </dgm:cxnLst>
  <dgm:bg>
    <a:effectLst>
      <a:outerShdw blurRad="50800" dist="38100" dir="2700000" algn="tl" rotWithShape="0">
        <a:prstClr val="black">
          <a:alpha val="40000"/>
        </a:prstClr>
      </a:outerShdw>
    </a:effectLst>
  </dgm:bg>
  <dgm:whole/>
  <dgm:extLst>
    <a:ext uri="http://schemas.microsoft.com/office/drawing/2008/diagram">
      <dsp:dataModelExt xmlns=""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B78451-24FF-4797-A2C6-AA8ECCDD569F}" type="doc">
      <dgm:prSet loTypeId="urn:microsoft.com/office/officeart/2005/8/layout/pyramid2#1" loCatId="list" qsTypeId="urn:microsoft.com/office/officeart/2005/8/quickstyle/simple3#1" qsCatId="simple" csTypeId="urn:microsoft.com/office/officeart/2005/8/colors/accent2_5#1" csCatId="accent2" phldr="1"/>
      <dgm:spPr/>
    </dgm:pt>
    <dgm:pt modelId="{9D858E02-9A24-45FB-93EF-6A19F84B726C}">
      <dgm:prSet phldrT="[文本]" phldr="0" custT="1"/>
      <dgm:spPr/>
      <dgm:t>
        <a:bodyPr vert="horz" wrap="square"/>
        <a:lstStyle/>
        <a:p>
          <a:pPr>
            <a:lnSpc>
              <a:spcPct val="100000"/>
            </a:lnSpc>
            <a:spcBef>
              <a:spcPct val="0"/>
            </a:spcBef>
            <a:spcAft>
              <a:spcPct val="35000"/>
            </a:spcAft>
          </a:pPr>
          <a:r>
            <a:rPr lang="zh-CN" altLang="en-US" sz="2000" b="1" dirty="0">
              <a:solidFill>
                <a:schemeClr val="tx1"/>
              </a:solidFill>
              <a:uFillTx/>
              <a:latin typeface="微软雅黑" panose="020B0503020204020204" pitchFamily="34" charset="-122"/>
              <a:ea typeface="微软雅黑" panose="020B0503020204020204" pitchFamily="34" charset="-122"/>
              <a:cs typeface="方正仿宋_GBK" pitchFamily="65" charset="-122"/>
            </a:rPr>
            <a:t>凝聚中国力量的精神纽带</a:t>
          </a:r>
        </a:p>
      </dgm:t>
    </dgm:pt>
    <dgm:pt modelId="{6D89541B-1F87-46C2-B689-6671204C97F7}" type="parTrans" cxnId="{95C12219-3374-4463-8831-CAE5D049DF35}">
      <dgm:prSet/>
      <dgm:spPr/>
      <dgm:t>
        <a:bodyPr/>
        <a:lstStyle/>
        <a:p>
          <a:endParaRPr lang="zh-CN" altLang="en-US"/>
        </a:p>
      </dgm:t>
    </dgm:pt>
    <dgm:pt modelId="{78F7A3A2-748C-4877-935C-800734B7D934}" type="sibTrans" cxnId="{95C12219-3374-4463-8831-CAE5D049DF35}">
      <dgm:prSet/>
      <dgm:spPr/>
      <dgm:t>
        <a:bodyPr/>
        <a:lstStyle/>
        <a:p>
          <a:endParaRPr lang="zh-CN" altLang="en-US"/>
        </a:p>
      </dgm:t>
    </dgm:pt>
    <dgm:pt modelId="{1B0444F0-BCFD-4509-BED2-23DE836AB25C}">
      <dgm:prSet phldrT="[文本]" phldr="0" custT="1"/>
      <dgm:spPr/>
      <dgm:t>
        <a:bodyPr vert="horz" wrap="square"/>
        <a:lstStyle/>
        <a:p>
          <a:pPr>
            <a:lnSpc>
              <a:spcPct val="10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cs typeface="方正仿宋_GBK" pitchFamily="65" charset="-122"/>
            </a:rPr>
            <a:t>激发创新创造的精神动力</a:t>
          </a:r>
        </a:p>
      </dgm:t>
    </dgm:pt>
    <dgm:pt modelId="{85703F84-9152-45E7-8E92-0CFE70AE92D1}" type="parTrans" cxnId="{43575631-D434-4495-8C5E-94341E07C085}">
      <dgm:prSet/>
      <dgm:spPr/>
      <dgm:t>
        <a:bodyPr/>
        <a:lstStyle/>
        <a:p>
          <a:endParaRPr lang="zh-CN" altLang="en-US"/>
        </a:p>
      </dgm:t>
    </dgm:pt>
    <dgm:pt modelId="{044CB769-1292-46E0-8851-47FB487BA43C}" type="sibTrans" cxnId="{43575631-D434-4495-8C5E-94341E07C085}">
      <dgm:prSet/>
      <dgm:spPr/>
      <dgm:t>
        <a:bodyPr/>
        <a:lstStyle/>
        <a:p>
          <a:endParaRPr lang="zh-CN" altLang="en-US"/>
        </a:p>
      </dgm:t>
    </dgm:pt>
    <dgm:pt modelId="{FB18CDDA-24D1-4FAB-8356-ED740F012882}">
      <dgm:prSet phldrT="[文本]" phldr="0" custT="1"/>
      <dgm:spPr/>
      <dgm:t>
        <a:bodyPr vert="horz" wrap="square"/>
        <a:lstStyle/>
        <a:p>
          <a:pPr>
            <a:lnSpc>
              <a:spcPct val="100000"/>
            </a:lnSpc>
            <a:spcBef>
              <a:spcPct val="0"/>
            </a:spcBef>
            <a:spcAft>
              <a:spcPct val="35000"/>
            </a:spcAft>
          </a:pPr>
          <a:r>
            <a:rPr lang="zh-CN" altLang="en-US" sz="2000" b="1" dirty="0">
              <a:latin typeface="微软雅黑" panose="020B0503020204020204" pitchFamily="34" charset="-122"/>
              <a:ea typeface="微软雅黑" panose="020B0503020204020204" pitchFamily="34" charset="-122"/>
              <a:cs typeface="方正仿宋_GBK" pitchFamily="65" charset="-122"/>
            </a:rPr>
            <a:t>推进复兴伟业的精神支柱</a:t>
          </a:r>
        </a:p>
      </dgm:t>
    </dgm:pt>
    <dgm:pt modelId="{6AA962AE-6729-4B63-BED8-AF4E77E8BFC3}" type="parTrans" cxnId="{7A49D225-93FE-4FE3-9DE5-EA69B3A9396A}">
      <dgm:prSet/>
      <dgm:spPr/>
      <dgm:t>
        <a:bodyPr/>
        <a:lstStyle/>
        <a:p>
          <a:endParaRPr lang="zh-CN" altLang="en-US"/>
        </a:p>
      </dgm:t>
    </dgm:pt>
    <dgm:pt modelId="{E981BDA6-3F39-441F-A169-72489E0E72B2}" type="sibTrans" cxnId="{7A49D225-93FE-4FE3-9DE5-EA69B3A9396A}">
      <dgm:prSet/>
      <dgm:spPr/>
      <dgm:t>
        <a:bodyPr/>
        <a:lstStyle/>
        <a:p>
          <a:endParaRPr lang="zh-CN" altLang="en-US"/>
        </a:p>
      </dgm:t>
    </dgm:pt>
    <dgm:pt modelId="{51A1509C-30E3-4331-8089-BF566BB7E6B9}" type="pres">
      <dgm:prSet presAssocID="{B1B78451-24FF-4797-A2C6-AA8ECCDD569F}" presName="compositeShape" presStyleCnt="0">
        <dgm:presLayoutVars>
          <dgm:dir/>
          <dgm:resizeHandles/>
        </dgm:presLayoutVars>
      </dgm:prSet>
      <dgm:spPr/>
    </dgm:pt>
    <dgm:pt modelId="{3021D93F-CAE0-411D-8498-424F3DD45A6B}" type="pres">
      <dgm:prSet presAssocID="{B1B78451-24FF-4797-A2C6-AA8ECCDD569F}" presName="pyramid" presStyleLbl="node1" presStyleIdx="0" presStyleCnt="1" custScaleX="112404" custLinFactNeighborX="-29728"/>
      <dgm:spPr/>
    </dgm:pt>
    <dgm:pt modelId="{D482D67A-9287-4AC6-8FD7-29B89E20B99D}" type="pres">
      <dgm:prSet presAssocID="{B1B78451-24FF-4797-A2C6-AA8ECCDD569F}" presName="theList" presStyleCnt="0"/>
      <dgm:spPr/>
    </dgm:pt>
    <dgm:pt modelId="{082AA027-CD76-4385-A66D-85200F10DB27}" type="pres">
      <dgm:prSet presAssocID="{9D858E02-9A24-45FB-93EF-6A19F84B726C}" presName="aNode" presStyleLbl="fgAcc1" presStyleIdx="0" presStyleCnt="3" custScaleX="217536" custScaleY="81801" custLinFactNeighborX="11421" custLinFactNeighborY="30658">
        <dgm:presLayoutVars>
          <dgm:bulletEnabled val="1"/>
        </dgm:presLayoutVars>
      </dgm:prSet>
      <dgm:spPr/>
      <dgm:t>
        <a:bodyPr/>
        <a:lstStyle/>
        <a:p>
          <a:endParaRPr lang="zh-CN" altLang="en-US"/>
        </a:p>
      </dgm:t>
    </dgm:pt>
    <dgm:pt modelId="{B4800663-229B-4019-959F-5CE666B0E003}" type="pres">
      <dgm:prSet presAssocID="{9D858E02-9A24-45FB-93EF-6A19F84B726C}" presName="aSpace" presStyleCnt="0"/>
      <dgm:spPr/>
    </dgm:pt>
    <dgm:pt modelId="{F82F8F51-C42F-4511-8F43-ABF00D5ED46B}" type="pres">
      <dgm:prSet presAssocID="{1B0444F0-BCFD-4509-BED2-23DE836AB25C}" presName="aNode" presStyleLbl="fgAcc1" presStyleIdx="1" presStyleCnt="3" custScaleX="223062" custScaleY="81136" custLinFactNeighborX="12367" custLinFactNeighborY="17273">
        <dgm:presLayoutVars>
          <dgm:bulletEnabled val="1"/>
        </dgm:presLayoutVars>
      </dgm:prSet>
      <dgm:spPr/>
      <dgm:t>
        <a:bodyPr/>
        <a:lstStyle/>
        <a:p>
          <a:endParaRPr lang="zh-CN" altLang="en-US"/>
        </a:p>
      </dgm:t>
    </dgm:pt>
    <dgm:pt modelId="{F21F9426-C793-4BAE-B68F-DAC3705298B3}" type="pres">
      <dgm:prSet presAssocID="{1B0444F0-BCFD-4509-BED2-23DE836AB25C}" presName="aSpace" presStyleCnt="0"/>
      <dgm:spPr/>
    </dgm:pt>
    <dgm:pt modelId="{4966DCCA-E315-4D51-A0F6-C4FA636B1CEE}" type="pres">
      <dgm:prSet presAssocID="{FB18CDDA-24D1-4FAB-8356-ED740F012882}" presName="aNode" presStyleLbl="fgAcc1" presStyleIdx="2" presStyleCnt="3" custScaleX="218915" custScaleY="77392" custLinFactNeighborX="12244" custLinFactNeighborY="70960">
        <dgm:presLayoutVars>
          <dgm:bulletEnabled val="1"/>
        </dgm:presLayoutVars>
      </dgm:prSet>
      <dgm:spPr/>
      <dgm:t>
        <a:bodyPr/>
        <a:lstStyle/>
        <a:p>
          <a:endParaRPr lang="zh-CN" altLang="en-US"/>
        </a:p>
      </dgm:t>
    </dgm:pt>
    <dgm:pt modelId="{63777451-8ECB-43B1-A211-B7A8201F98F0}" type="pres">
      <dgm:prSet presAssocID="{FB18CDDA-24D1-4FAB-8356-ED740F012882}" presName="aSpace" presStyleCnt="0"/>
      <dgm:spPr/>
    </dgm:pt>
  </dgm:ptLst>
  <dgm:cxnLst>
    <dgm:cxn modelId="{520B2525-CB3A-44CD-A7C5-D6B0609CFB64}" type="presOf" srcId="{B1B78451-24FF-4797-A2C6-AA8ECCDD569F}" destId="{51A1509C-30E3-4331-8089-BF566BB7E6B9}" srcOrd="0" destOrd="0" presId="urn:microsoft.com/office/officeart/2005/8/layout/pyramid2#1"/>
    <dgm:cxn modelId="{43575631-D434-4495-8C5E-94341E07C085}" srcId="{B1B78451-24FF-4797-A2C6-AA8ECCDD569F}" destId="{1B0444F0-BCFD-4509-BED2-23DE836AB25C}" srcOrd="1" destOrd="0" parTransId="{85703F84-9152-45E7-8E92-0CFE70AE92D1}" sibTransId="{044CB769-1292-46E0-8851-47FB487BA43C}"/>
    <dgm:cxn modelId="{4A0A9196-4687-4813-9982-B90EDF0742BC}" type="presOf" srcId="{1B0444F0-BCFD-4509-BED2-23DE836AB25C}" destId="{F82F8F51-C42F-4511-8F43-ABF00D5ED46B}" srcOrd="0" destOrd="0" presId="urn:microsoft.com/office/officeart/2005/8/layout/pyramid2#1"/>
    <dgm:cxn modelId="{F9091783-33EB-4577-8D94-23CBA4239A4A}" type="presOf" srcId="{9D858E02-9A24-45FB-93EF-6A19F84B726C}" destId="{082AA027-CD76-4385-A66D-85200F10DB27}" srcOrd="0" destOrd="0" presId="urn:microsoft.com/office/officeart/2005/8/layout/pyramid2#1"/>
    <dgm:cxn modelId="{7A49D225-93FE-4FE3-9DE5-EA69B3A9396A}" srcId="{B1B78451-24FF-4797-A2C6-AA8ECCDD569F}" destId="{FB18CDDA-24D1-4FAB-8356-ED740F012882}" srcOrd="2" destOrd="0" parTransId="{6AA962AE-6729-4B63-BED8-AF4E77E8BFC3}" sibTransId="{E981BDA6-3F39-441F-A169-72489E0E72B2}"/>
    <dgm:cxn modelId="{2B9D9E7A-2F16-49F9-BD79-A760250050C9}" type="presOf" srcId="{FB18CDDA-24D1-4FAB-8356-ED740F012882}" destId="{4966DCCA-E315-4D51-A0F6-C4FA636B1CEE}" srcOrd="0" destOrd="0" presId="urn:microsoft.com/office/officeart/2005/8/layout/pyramid2#1"/>
    <dgm:cxn modelId="{95C12219-3374-4463-8831-CAE5D049DF35}" srcId="{B1B78451-24FF-4797-A2C6-AA8ECCDD569F}" destId="{9D858E02-9A24-45FB-93EF-6A19F84B726C}" srcOrd="0" destOrd="0" parTransId="{6D89541B-1F87-46C2-B689-6671204C97F7}" sibTransId="{78F7A3A2-748C-4877-935C-800734B7D934}"/>
    <dgm:cxn modelId="{EAB97B36-0B4A-4584-AAF1-FF63D450D2B9}" type="presParOf" srcId="{51A1509C-30E3-4331-8089-BF566BB7E6B9}" destId="{3021D93F-CAE0-411D-8498-424F3DD45A6B}" srcOrd="0" destOrd="0" presId="urn:microsoft.com/office/officeart/2005/8/layout/pyramid2#1"/>
    <dgm:cxn modelId="{CEDFED95-3FD6-4EEA-BF3F-27206FF23DD5}" type="presParOf" srcId="{51A1509C-30E3-4331-8089-BF566BB7E6B9}" destId="{D482D67A-9287-4AC6-8FD7-29B89E20B99D}" srcOrd="1" destOrd="0" presId="urn:microsoft.com/office/officeart/2005/8/layout/pyramid2#1"/>
    <dgm:cxn modelId="{5094288B-03D5-4459-95F5-BEF1C539F32D}" type="presParOf" srcId="{D482D67A-9287-4AC6-8FD7-29B89E20B99D}" destId="{082AA027-CD76-4385-A66D-85200F10DB27}" srcOrd="0" destOrd="0" presId="urn:microsoft.com/office/officeart/2005/8/layout/pyramid2#1"/>
    <dgm:cxn modelId="{29542B62-D22E-4F7E-9B9A-B87B7A1192FE}" type="presParOf" srcId="{D482D67A-9287-4AC6-8FD7-29B89E20B99D}" destId="{B4800663-229B-4019-959F-5CE666B0E003}" srcOrd="1" destOrd="0" presId="urn:microsoft.com/office/officeart/2005/8/layout/pyramid2#1"/>
    <dgm:cxn modelId="{392C8BA8-CF3C-4039-9110-D440E0CE8024}" type="presParOf" srcId="{D482D67A-9287-4AC6-8FD7-29B89E20B99D}" destId="{F82F8F51-C42F-4511-8F43-ABF00D5ED46B}" srcOrd="2" destOrd="0" presId="urn:microsoft.com/office/officeart/2005/8/layout/pyramid2#1"/>
    <dgm:cxn modelId="{93E0F26B-2400-487A-93B6-6E8067683700}" type="presParOf" srcId="{D482D67A-9287-4AC6-8FD7-29B89E20B99D}" destId="{F21F9426-C793-4BAE-B68F-DAC3705298B3}" srcOrd="3" destOrd="0" presId="urn:microsoft.com/office/officeart/2005/8/layout/pyramid2#1"/>
    <dgm:cxn modelId="{5934FF4E-7A3E-4150-9DC5-B4DC0C2030CB}" type="presParOf" srcId="{D482D67A-9287-4AC6-8FD7-29B89E20B99D}" destId="{4966DCCA-E315-4D51-A0F6-C4FA636B1CEE}" srcOrd="4" destOrd="0" presId="urn:microsoft.com/office/officeart/2005/8/layout/pyramid2#1"/>
    <dgm:cxn modelId="{8F48F530-D086-410E-B540-55BF331C9118}" type="presParOf" srcId="{D482D67A-9287-4AC6-8FD7-29B89E20B99D}" destId="{63777451-8ECB-43B1-A211-B7A8201F98F0}" srcOrd="5" destOrd="0" presId="urn:microsoft.com/office/officeart/2005/8/layout/pyramid2#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0E4F54-60B3-4D4F-AF34-8DE890B58F96}" type="doc">
      <dgm:prSet loTypeId="urn:microsoft.com/office/officeart/2005/8/layout/list1#3" loCatId="list" qsTypeId="urn:microsoft.com/office/officeart/2005/8/quickstyle/simple1#4" qsCatId="simple" csTypeId="urn:microsoft.com/office/officeart/2005/8/colors/accent2_1#2" csCatId="accent2" phldr="1"/>
      <dgm:spPr/>
      <dgm:t>
        <a:bodyPr/>
        <a:lstStyle/>
        <a:p>
          <a:endParaRPr lang="zh-CN" altLang="en-US"/>
        </a:p>
      </dgm:t>
    </dgm:pt>
    <dgm:pt modelId="{C38C0538-B4CC-4E6A-B117-5A97ED75A704}">
      <dgm:prSet custT="1"/>
      <dgm:spPr/>
      <dgm:t>
        <a:bodyPr/>
        <a:lstStyle/>
        <a:p>
          <a:r>
            <a:rPr lang="zh-CN" altLang="en-US" sz="2400" b="0" dirty="0">
              <a:latin typeface="微软雅黑" panose="020B0503020204020204" pitchFamily="34" charset="-122"/>
              <a:ea typeface="微软雅黑" panose="020B0503020204020204" pitchFamily="34" charset="-122"/>
            </a:rPr>
            <a:t>维护祖国统一和民族团结</a:t>
          </a:r>
        </a:p>
      </dgm:t>
    </dgm:pt>
    <dgm:pt modelId="{F99CE0AF-5F07-4F8B-B48C-6CF03A6C745F}" type="parTrans" cxnId="{B2E99B09-95EA-42FB-97A1-2307E37F3467}">
      <dgm:prSet/>
      <dgm:spPr/>
      <dgm:t>
        <a:bodyPr/>
        <a:lstStyle/>
        <a:p>
          <a:endParaRPr lang="zh-CN" altLang="en-US"/>
        </a:p>
      </dgm:t>
    </dgm:pt>
    <dgm:pt modelId="{6C616C2E-4729-4154-ADDE-07881B3C66D4}" type="sibTrans" cxnId="{B2E99B09-95EA-42FB-97A1-2307E37F3467}">
      <dgm:prSet/>
      <dgm:spPr/>
      <dgm:t>
        <a:bodyPr/>
        <a:lstStyle/>
        <a:p>
          <a:endParaRPr lang="zh-CN" altLang="en-US"/>
        </a:p>
      </dgm:t>
    </dgm:pt>
    <dgm:pt modelId="{959BD409-0485-4702-8430-96F33831DB09}">
      <dgm:prSet custT="1"/>
      <dgm:spPr/>
      <dgm:t>
        <a:bodyPr/>
        <a:lstStyle/>
        <a:p>
          <a:r>
            <a:rPr lang="zh-CN" altLang="en-US" sz="2400" b="0" dirty="0">
              <a:latin typeface="微软雅黑" panose="020B0503020204020204" pitchFamily="34" charset="-122"/>
              <a:ea typeface="微软雅黑" panose="020B0503020204020204" pitchFamily="34" charset="-122"/>
            </a:rPr>
            <a:t>尊重和传承中华民族历史文化</a:t>
          </a:r>
        </a:p>
      </dgm:t>
    </dgm:pt>
    <dgm:pt modelId="{72A581A4-C1CB-4F42-B05C-82BE984AAB76}" type="sibTrans" cxnId="{79D6305B-DA2E-4E79-A147-8835029CB4FF}">
      <dgm:prSet/>
      <dgm:spPr/>
      <dgm:t>
        <a:bodyPr/>
        <a:lstStyle/>
        <a:p>
          <a:endParaRPr lang="zh-CN" altLang="en-US"/>
        </a:p>
      </dgm:t>
    </dgm:pt>
    <dgm:pt modelId="{63531838-C8EE-454E-BC0D-BE6C037259C7}" type="parTrans" cxnId="{79D6305B-DA2E-4E79-A147-8835029CB4FF}">
      <dgm:prSet/>
      <dgm:spPr/>
      <dgm:t>
        <a:bodyPr/>
        <a:lstStyle/>
        <a:p>
          <a:endParaRPr lang="zh-CN" altLang="en-US"/>
        </a:p>
      </dgm:t>
    </dgm:pt>
    <dgm:pt modelId="{A7D8EA00-ED8F-423A-8C31-95B658869CB6}">
      <dgm:prSet custT="1"/>
      <dgm:spPr/>
      <dgm:t>
        <a:bodyPr/>
        <a:lstStyle/>
        <a:p>
          <a:r>
            <a:rPr lang="zh-CN" altLang="en-US" sz="2400" b="0" dirty="0">
              <a:latin typeface="微软雅黑" panose="020B0503020204020204" pitchFamily="34" charset="-122"/>
              <a:ea typeface="微软雅黑" panose="020B0503020204020204" pitchFamily="34" charset="-122"/>
            </a:rPr>
            <a:t>坚持爱国爱党爱社会主义相统一</a:t>
          </a:r>
        </a:p>
      </dgm:t>
    </dgm:pt>
    <dgm:pt modelId="{FB4BB861-8253-4679-B875-C42DB51BCB88}" type="sibTrans" cxnId="{0F9778E1-445D-498E-8A5D-D4F7C20F09BF}">
      <dgm:prSet/>
      <dgm:spPr/>
      <dgm:t>
        <a:bodyPr/>
        <a:lstStyle/>
        <a:p>
          <a:endParaRPr lang="zh-CN" altLang="en-US"/>
        </a:p>
      </dgm:t>
    </dgm:pt>
    <dgm:pt modelId="{3EA9A126-45CD-4278-BB38-D450C4D701E9}" type="parTrans" cxnId="{0F9778E1-445D-498E-8A5D-D4F7C20F09BF}">
      <dgm:prSet/>
      <dgm:spPr/>
      <dgm:t>
        <a:bodyPr/>
        <a:lstStyle/>
        <a:p>
          <a:endParaRPr lang="zh-CN" altLang="en-US"/>
        </a:p>
      </dgm:t>
    </dgm:pt>
    <dgm:pt modelId="{190AFA31-CDB9-42EC-8640-87DC6F2B3F5B}">
      <dgm:prSet custT="1"/>
      <dgm:spPr/>
      <dgm:t>
        <a:bodyPr/>
        <a:lstStyle/>
        <a:p>
          <a:r>
            <a:rPr lang="zh-CN" altLang="en-US" sz="2400" b="0" dirty="0">
              <a:latin typeface="微软雅黑" panose="020B0503020204020204" pitchFamily="34" charset="-122"/>
              <a:ea typeface="微软雅黑" panose="020B0503020204020204" pitchFamily="34" charset="-122"/>
            </a:rPr>
            <a:t>坚持立足中国又面向世界</a:t>
          </a:r>
        </a:p>
      </dgm:t>
    </dgm:pt>
    <dgm:pt modelId="{785D8A49-2E91-452D-99E5-03AA260DCDE1}" type="parTrans" cxnId="{29E4AD13-B46E-4489-986C-FA059CC02DA8}">
      <dgm:prSet/>
      <dgm:spPr/>
      <dgm:t>
        <a:bodyPr/>
        <a:lstStyle/>
        <a:p>
          <a:endParaRPr lang="zh-CN" altLang="en-US"/>
        </a:p>
      </dgm:t>
    </dgm:pt>
    <dgm:pt modelId="{5979F3B2-C0E8-49D8-AB0A-5063B385E4AF}" type="sibTrans" cxnId="{29E4AD13-B46E-4489-986C-FA059CC02DA8}">
      <dgm:prSet/>
      <dgm:spPr/>
      <dgm:t>
        <a:bodyPr/>
        <a:lstStyle/>
        <a:p>
          <a:endParaRPr lang="zh-CN" altLang="en-US"/>
        </a:p>
      </dgm:t>
    </dgm:pt>
    <dgm:pt modelId="{75AD4687-18A7-4D59-B7EE-7F09F0D92470}" type="pres">
      <dgm:prSet presAssocID="{980E4F54-60B3-4D4F-AF34-8DE890B58F96}" presName="linear" presStyleCnt="0">
        <dgm:presLayoutVars>
          <dgm:dir/>
          <dgm:animLvl val="lvl"/>
          <dgm:resizeHandles val="exact"/>
        </dgm:presLayoutVars>
      </dgm:prSet>
      <dgm:spPr/>
      <dgm:t>
        <a:bodyPr/>
        <a:lstStyle/>
        <a:p>
          <a:endParaRPr lang="zh-CN" altLang="en-US"/>
        </a:p>
      </dgm:t>
    </dgm:pt>
    <dgm:pt modelId="{2A158D03-0512-4C6A-BDE8-099BB7DC8363}" type="pres">
      <dgm:prSet presAssocID="{A7D8EA00-ED8F-423A-8C31-95B658869CB6}" presName="parentLin" presStyleCnt="0"/>
      <dgm:spPr/>
    </dgm:pt>
    <dgm:pt modelId="{8D22BE68-7ABE-412B-BFC9-A8A2AA7A0A32}" type="pres">
      <dgm:prSet presAssocID="{A7D8EA00-ED8F-423A-8C31-95B658869CB6}" presName="parentLeftMargin" presStyleLbl="node1" presStyleIdx="0" presStyleCnt="4"/>
      <dgm:spPr/>
      <dgm:t>
        <a:bodyPr/>
        <a:lstStyle/>
        <a:p>
          <a:endParaRPr lang="zh-CN" altLang="en-US"/>
        </a:p>
      </dgm:t>
    </dgm:pt>
    <dgm:pt modelId="{6B4E5144-068F-42E1-81C3-66A9C3D39AB0}" type="pres">
      <dgm:prSet presAssocID="{A7D8EA00-ED8F-423A-8C31-95B658869CB6}" presName="parentText" presStyleLbl="node1" presStyleIdx="0" presStyleCnt="4" custScaleX="112111" custScaleY="83183">
        <dgm:presLayoutVars>
          <dgm:chMax val="0"/>
          <dgm:bulletEnabled val="1"/>
        </dgm:presLayoutVars>
      </dgm:prSet>
      <dgm:spPr/>
      <dgm:t>
        <a:bodyPr/>
        <a:lstStyle/>
        <a:p>
          <a:endParaRPr lang="zh-CN" altLang="en-US"/>
        </a:p>
      </dgm:t>
    </dgm:pt>
    <dgm:pt modelId="{E9DF5B67-04B5-4888-9DD5-03F50564D03E}" type="pres">
      <dgm:prSet presAssocID="{A7D8EA00-ED8F-423A-8C31-95B658869CB6}" presName="negativeSpace" presStyleCnt="0"/>
      <dgm:spPr/>
    </dgm:pt>
    <dgm:pt modelId="{BECB6199-72B9-4EE5-A8AF-EFF5D70401AB}" type="pres">
      <dgm:prSet presAssocID="{A7D8EA00-ED8F-423A-8C31-95B658869CB6}" presName="childText" presStyleLbl="conFgAcc1" presStyleIdx="0" presStyleCnt="4">
        <dgm:presLayoutVars>
          <dgm:bulletEnabled val="1"/>
        </dgm:presLayoutVars>
      </dgm:prSet>
      <dgm:spPr/>
    </dgm:pt>
    <dgm:pt modelId="{0D8465A9-F84A-40DD-920E-79BB2FA94A55}" type="pres">
      <dgm:prSet presAssocID="{FB4BB861-8253-4679-B875-C42DB51BCB88}" presName="spaceBetweenRectangles" presStyleCnt="0"/>
      <dgm:spPr/>
    </dgm:pt>
    <dgm:pt modelId="{5F34DD51-4133-410F-BE0A-668BD04CDBA5}" type="pres">
      <dgm:prSet presAssocID="{C38C0538-B4CC-4E6A-B117-5A97ED75A704}" presName="parentLin" presStyleCnt="0"/>
      <dgm:spPr/>
    </dgm:pt>
    <dgm:pt modelId="{436E219E-AA8A-4C7F-A2E0-D592D57AB461}" type="pres">
      <dgm:prSet presAssocID="{C38C0538-B4CC-4E6A-B117-5A97ED75A704}" presName="parentLeftMargin" presStyleLbl="node1" presStyleIdx="0" presStyleCnt="4"/>
      <dgm:spPr/>
      <dgm:t>
        <a:bodyPr/>
        <a:lstStyle/>
        <a:p>
          <a:endParaRPr lang="zh-CN" altLang="en-US"/>
        </a:p>
      </dgm:t>
    </dgm:pt>
    <dgm:pt modelId="{2166794D-9DA6-466F-9077-369B9922506A}" type="pres">
      <dgm:prSet presAssocID="{C38C0538-B4CC-4E6A-B117-5A97ED75A704}" presName="parentText" presStyleLbl="node1" presStyleIdx="1" presStyleCnt="4" custScaleX="113460" custScaleY="72474">
        <dgm:presLayoutVars>
          <dgm:chMax val="0"/>
          <dgm:bulletEnabled val="1"/>
        </dgm:presLayoutVars>
      </dgm:prSet>
      <dgm:spPr/>
      <dgm:t>
        <a:bodyPr/>
        <a:lstStyle/>
        <a:p>
          <a:endParaRPr lang="zh-CN" altLang="en-US"/>
        </a:p>
      </dgm:t>
    </dgm:pt>
    <dgm:pt modelId="{0B01C137-88C5-44D3-BF92-B8A87341B61F}" type="pres">
      <dgm:prSet presAssocID="{C38C0538-B4CC-4E6A-B117-5A97ED75A704}" presName="negativeSpace" presStyleCnt="0"/>
      <dgm:spPr/>
    </dgm:pt>
    <dgm:pt modelId="{2F0136F7-AAF8-4C49-AABA-FB5650F648C5}" type="pres">
      <dgm:prSet presAssocID="{C38C0538-B4CC-4E6A-B117-5A97ED75A704}" presName="childText" presStyleLbl="conFgAcc1" presStyleIdx="1" presStyleCnt="4">
        <dgm:presLayoutVars>
          <dgm:bulletEnabled val="1"/>
        </dgm:presLayoutVars>
      </dgm:prSet>
      <dgm:spPr/>
    </dgm:pt>
    <dgm:pt modelId="{93DE20B5-E67D-4492-96E4-804110952F17}" type="pres">
      <dgm:prSet presAssocID="{6C616C2E-4729-4154-ADDE-07881B3C66D4}" presName="spaceBetweenRectangles" presStyleCnt="0"/>
      <dgm:spPr/>
    </dgm:pt>
    <dgm:pt modelId="{78C575EF-033D-44D7-BC41-65B1F8F60103}" type="pres">
      <dgm:prSet presAssocID="{959BD409-0485-4702-8430-96F33831DB09}" presName="parentLin" presStyleCnt="0"/>
      <dgm:spPr/>
    </dgm:pt>
    <dgm:pt modelId="{F0F5E0E6-1958-4A5E-B86E-448CD7A4BC4B}" type="pres">
      <dgm:prSet presAssocID="{959BD409-0485-4702-8430-96F33831DB09}" presName="parentLeftMargin" presStyleLbl="node1" presStyleIdx="1" presStyleCnt="4"/>
      <dgm:spPr/>
      <dgm:t>
        <a:bodyPr/>
        <a:lstStyle/>
        <a:p>
          <a:endParaRPr lang="zh-CN" altLang="en-US"/>
        </a:p>
      </dgm:t>
    </dgm:pt>
    <dgm:pt modelId="{690E2028-406E-4BDE-82C9-CF5DF74AB4E7}" type="pres">
      <dgm:prSet presAssocID="{959BD409-0485-4702-8430-96F33831DB09}" presName="parentText" presStyleLbl="node1" presStyleIdx="2" presStyleCnt="4" custScaleX="110967" custScaleY="70224">
        <dgm:presLayoutVars>
          <dgm:chMax val="0"/>
          <dgm:bulletEnabled val="1"/>
        </dgm:presLayoutVars>
      </dgm:prSet>
      <dgm:spPr/>
      <dgm:t>
        <a:bodyPr/>
        <a:lstStyle/>
        <a:p>
          <a:endParaRPr lang="zh-CN" altLang="en-US"/>
        </a:p>
      </dgm:t>
    </dgm:pt>
    <dgm:pt modelId="{61608051-88EF-44AB-800C-96F586128BF5}" type="pres">
      <dgm:prSet presAssocID="{959BD409-0485-4702-8430-96F33831DB09}" presName="negativeSpace" presStyleCnt="0"/>
      <dgm:spPr/>
    </dgm:pt>
    <dgm:pt modelId="{9D60F352-0A3D-4664-BCA0-6B3D5A2BA18E}" type="pres">
      <dgm:prSet presAssocID="{959BD409-0485-4702-8430-96F33831DB09}" presName="childText" presStyleLbl="conFgAcc1" presStyleIdx="2" presStyleCnt="4">
        <dgm:presLayoutVars>
          <dgm:bulletEnabled val="1"/>
        </dgm:presLayoutVars>
      </dgm:prSet>
      <dgm:spPr/>
    </dgm:pt>
    <dgm:pt modelId="{5CC55F29-E369-4951-A161-34794E54191A}" type="pres">
      <dgm:prSet presAssocID="{72A581A4-C1CB-4F42-B05C-82BE984AAB76}" presName="spaceBetweenRectangles" presStyleCnt="0"/>
      <dgm:spPr/>
    </dgm:pt>
    <dgm:pt modelId="{E1815096-AAAF-48EB-B4AA-474C8EBE7578}" type="pres">
      <dgm:prSet presAssocID="{190AFA31-CDB9-42EC-8640-87DC6F2B3F5B}" presName="parentLin" presStyleCnt="0"/>
      <dgm:spPr/>
    </dgm:pt>
    <dgm:pt modelId="{CA33C277-093C-4978-A1E8-35E216BD3013}" type="pres">
      <dgm:prSet presAssocID="{190AFA31-CDB9-42EC-8640-87DC6F2B3F5B}" presName="parentLeftMargin" presStyleLbl="node1" presStyleIdx="2" presStyleCnt="4" custScaleX="112111" custScaleY="83183"/>
      <dgm:spPr/>
      <dgm:t>
        <a:bodyPr/>
        <a:lstStyle/>
        <a:p>
          <a:endParaRPr lang="zh-CN" altLang="en-US"/>
        </a:p>
      </dgm:t>
    </dgm:pt>
    <dgm:pt modelId="{0B3FE8DE-3EAE-416C-9BAA-88581B022628}" type="pres">
      <dgm:prSet presAssocID="{190AFA31-CDB9-42EC-8640-87DC6F2B3F5B}" presName="parentText" presStyleLbl="node1" presStyleIdx="3" presStyleCnt="4" custScaleX="111142" custScaleY="78647">
        <dgm:presLayoutVars>
          <dgm:chMax val="0"/>
          <dgm:bulletEnabled val="1"/>
        </dgm:presLayoutVars>
      </dgm:prSet>
      <dgm:spPr/>
      <dgm:t>
        <a:bodyPr/>
        <a:lstStyle/>
        <a:p>
          <a:endParaRPr lang="zh-CN" altLang="en-US"/>
        </a:p>
      </dgm:t>
    </dgm:pt>
    <dgm:pt modelId="{D9A68E45-CA80-49E4-8911-F682BC2A45E1}" type="pres">
      <dgm:prSet presAssocID="{190AFA31-CDB9-42EC-8640-87DC6F2B3F5B}" presName="negativeSpace" presStyleCnt="0"/>
      <dgm:spPr/>
    </dgm:pt>
    <dgm:pt modelId="{6C08C7AF-2F8F-4833-B198-EC441C07186F}" type="pres">
      <dgm:prSet presAssocID="{190AFA31-CDB9-42EC-8640-87DC6F2B3F5B}" presName="childText" presStyleLbl="conFgAcc1" presStyleIdx="3" presStyleCnt="4">
        <dgm:presLayoutVars>
          <dgm:bulletEnabled val="1"/>
        </dgm:presLayoutVars>
      </dgm:prSet>
      <dgm:spPr/>
    </dgm:pt>
  </dgm:ptLst>
  <dgm:cxnLst>
    <dgm:cxn modelId="{79D6305B-DA2E-4E79-A147-8835029CB4FF}" srcId="{980E4F54-60B3-4D4F-AF34-8DE890B58F96}" destId="{959BD409-0485-4702-8430-96F33831DB09}" srcOrd="2" destOrd="0" parTransId="{63531838-C8EE-454E-BC0D-BE6C037259C7}" sibTransId="{72A581A4-C1CB-4F42-B05C-82BE984AAB76}"/>
    <dgm:cxn modelId="{4F6C5AC9-F333-48F6-8AD6-902EABFF3E17}" type="presOf" srcId="{A7D8EA00-ED8F-423A-8C31-95B658869CB6}" destId="{8D22BE68-7ABE-412B-BFC9-A8A2AA7A0A32}" srcOrd="0" destOrd="0" presId="urn:microsoft.com/office/officeart/2005/8/layout/list1#3"/>
    <dgm:cxn modelId="{7A9DFF15-B9A1-4A9A-B5C9-9D548384BE16}" type="presOf" srcId="{A7D8EA00-ED8F-423A-8C31-95B658869CB6}" destId="{6B4E5144-068F-42E1-81C3-66A9C3D39AB0}" srcOrd="1" destOrd="0" presId="urn:microsoft.com/office/officeart/2005/8/layout/list1#3"/>
    <dgm:cxn modelId="{EDC45A9C-BCE3-4771-AB72-1BD7EB20C7E4}" type="presOf" srcId="{190AFA31-CDB9-42EC-8640-87DC6F2B3F5B}" destId="{CA33C277-093C-4978-A1E8-35E216BD3013}" srcOrd="0" destOrd="0" presId="urn:microsoft.com/office/officeart/2005/8/layout/list1#3"/>
    <dgm:cxn modelId="{220E20D6-FC78-41ED-9E3F-D41AF8D30B63}" type="presOf" srcId="{190AFA31-CDB9-42EC-8640-87DC6F2B3F5B}" destId="{0B3FE8DE-3EAE-416C-9BAA-88581B022628}" srcOrd="1" destOrd="0" presId="urn:microsoft.com/office/officeart/2005/8/layout/list1#3"/>
    <dgm:cxn modelId="{9BE9E19C-34B6-461A-8745-7D04C25A74EE}" type="presOf" srcId="{C38C0538-B4CC-4E6A-B117-5A97ED75A704}" destId="{2166794D-9DA6-466F-9077-369B9922506A}" srcOrd="1" destOrd="0" presId="urn:microsoft.com/office/officeart/2005/8/layout/list1#3"/>
    <dgm:cxn modelId="{29E4AD13-B46E-4489-986C-FA059CC02DA8}" srcId="{980E4F54-60B3-4D4F-AF34-8DE890B58F96}" destId="{190AFA31-CDB9-42EC-8640-87DC6F2B3F5B}" srcOrd="3" destOrd="0" parTransId="{785D8A49-2E91-452D-99E5-03AA260DCDE1}" sibTransId="{5979F3B2-C0E8-49D8-AB0A-5063B385E4AF}"/>
    <dgm:cxn modelId="{0CA26040-FB54-4418-8873-D824F5DB0825}" type="presOf" srcId="{959BD409-0485-4702-8430-96F33831DB09}" destId="{690E2028-406E-4BDE-82C9-CF5DF74AB4E7}" srcOrd="1" destOrd="0" presId="urn:microsoft.com/office/officeart/2005/8/layout/list1#3"/>
    <dgm:cxn modelId="{B2E99B09-95EA-42FB-97A1-2307E37F3467}" srcId="{980E4F54-60B3-4D4F-AF34-8DE890B58F96}" destId="{C38C0538-B4CC-4E6A-B117-5A97ED75A704}" srcOrd="1" destOrd="0" parTransId="{F99CE0AF-5F07-4F8B-B48C-6CF03A6C745F}" sibTransId="{6C616C2E-4729-4154-ADDE-07881B3C66D4}"/>
    <dgm:cxn modelId="{0F9778E1-445D-498E-8A5D-D4F7C20F09BF}" srcId="{980E4F54-60B3-4D4F-AF34-8DE890B58F96}" destId="{A7D8EA00-ED8F-423A-8C31-95B658869CB6}" srcOrd="0" destOrd="0" parTransId="{3EA9A126-45CD-4278-BB38-D450C4D701E9}" sibTransId="{FB4BB861-8253-4679-B875-C42DB51BCB88}"/>
    <dgm:cxn modelId="{CCB2711A-4F3D-4DBF-B618-B2F5B7B44126}" type="presOf" srcId="{C38C0538-B4CC-4E6A-B117-5A97ED75A704}" destId="{436E219E-AA8A-4C7F-A2E0-D592D57AB461}" srcOrd="0" destOrd="0" presId="urn:microsoft.com/office/officeart/2005/8/layout/list1#3"/>
    <dgm:cxn modelId="{183568CB-26C6-4BFD-A1E6-8E1C7AC6CE7E}" type="presOf" srcId="{959BD409-0485-4702-8430-96F33831DB09}" destId="{F0F5E0E6-1958-4A5E-B86E-448CD7A4BC4B}" srcOrd="0" destOrd="0" presId="urn:microsoft.com/office/officeart/2005/8/layout/list1#3"/>
    <dgm:cxn modelId="{088AD5B1-131C-4181-A772-48634A8C6273}" type="presOf" srcId="{980E4F54-60B3-4D4F-AF34-8DE890B58F96}" destId="{75AD4687-18A7-4D59-B7EE-7F09F0D92470}" srcOrd="0" destOrd="0" presId="urn:microsoft.com/office/officeart/2005/8/layout/list1#3"/>
    <dgm:cxn modelId="{59AB0A4D-6F0D-4D77-BA69-7C2E2FE35CD0}" type="presParOf" srcId="{75AD4687-18A7-4D59-B7EE-7F09F0D92470}" destId="{2A158D03-0512-4C6A-BDE8-099BB7DC8363}" srcOrd="0" destOrd="0" presId="urn:microsoft.com/office/officeart/2005/8/layout/list1#3"/>
    <dgm:cxn modelId="{303E25B3-88A0-421A-B9AD-958B435975AA}" type="presParOf" srcId="{2A158D03-0512-4C6A-BDE8-099BB7DC8363}" destId="{8D22BE68-7ABE-412B-BFC9-A8A2AA7A0A32}" srcOrd="0" destOrd="0" presId="urn:microsoft.com/office/officeart/2005/8/layout/list1#3"/>
    <dgm:cxn modelId="{390622EB-0CE2-4B0C-9293-2F578B37B32D}" type="presParOf" srcId="{2A158D03-0512-4C6A-BDE8-099BB7DC8363}" destId="{6B4E5144-068F-42E1-81C3-66A9C3D39AB0}" srcOrd="1" destOrd="0" presId="urn:microsoft.com/office/officeart/2005/8/layout/list1#3"/>
    <dgm:cxn modelId="{9B39D536-BBF2-4546-86EC-DCDA51166AAC}" type="presParOf" srcId="{75AD4687-18A7-4D59-B7EE-7F09F0D92470}" destId="{E9DF5B67-04B5-4888-9DD5-03F50564D03E}" srcOrd="1" destOrd="0" presId="urn:microsoft.com/office/officeart/2005/8/layout/list1#3"/>
    <dgm:cxn modelId="{434FF45F-B924-4512-9259-E533C8BF12D8}" type="presParOf" srcId="{75AD4687-18A7-4D59-B7EE-7F09F0D92470}" destId="{BECB6199-72B9-4EE5-A8AF-EFF5D70401AB}" srcOrd="2" destOrd="0" presId="urn:microsoft.com/office/officeart/2005/8/layout/list1#3"/>
    <dgm:cxn modelId="{E8B92BE4-F96A-47BB-B474-39E4EA437014}" type="presParOf" srcId="{75AD4687-18A7-4D59-B7EE-7F09F0D92470}" destId="{0D8465A9-F84A-40DD-920E-79BB2FA94A55}" srcOrd="3" destOrd="0" presId="urn:microsoft.com/office/officeart/2005/8/layout/list1#3"/>
    <dgm:cxn modelId="{298806A4-FE2B-4289-97D1-E2AA1EEBDA4A}" type="presParOf" srcId="{75AD4687-18A7-4D59-B7EE-7F09F0D92470}" destId="{5F34DD51-4133-410F-BE0A-668BD04CDBA5}" srcOrd="4" destOrd="0" presId="urn:microsoft.com/office/officeart/2005/8/layout/list1#3"/>
    <dgm:cxn modelId="{FACFE15C-D0F4-48DD-AC03-CA920CF1634F}" type="presParOf" srcId="{5F34DD51-4133-410F-BE0A-668BD04CDBA5}" destId="{436E219E-AA8A-4C7F-A2E0-D592D57AB461}" srcOrd="0" destOrd="0" presId="urn:microsoft.com/office/officeart/2005/8/layout/list1#3"/>
    <dgm:cxn modelId="{339DABFB-183F-4FA1-8A3E-BDAF67F11A95}" type="presParOf" srcId="{5F34DD51-4133-410F-BE0A-668BD04CDBA5}" destId="{2166794D-9DA6-466F-9077-369B9922506A}" srcOrd="1" destOrd="0" presId="urn:microsoft.com/office/officeart/2005/8/layout/list1#3"/>
    <dgm:cxn modelId="{2F8235CA-7024-4C22-8FE2-162D55354652}" type="presParOf" srcId="{75AD4687-18A7-4D59-B7EE-7F09F0D92470}" destId="{0B01C137-88C5-44D3-BF92-B8A87341B61F}" srcOrd="5" destOrd="0" presId="urn:microsoft.com/office/officeart/2005/8/layout/list1#3"/>
    <dgm:cxn modelId="{C647C066-459C-40D8-ABE9-41C9CBE88FD9}" type="presParOf" srcId="{75AD4687-18A7-4D59-B7EE-7F09F0D92470}" destId="{2F0136F7-AAF8-4C49-AABA-FB5650F648C5}" srcOrd="6" destOrd="0" presId="urn:microsoft.com/office/officeart/2005/8/layout/list1#3"/>
    <dgm:cxn modelId="{432C5DAF-3453-449D-9B0A-F78E6EC9B69B}" type="presParOf" srcId="{75AD4687-18A7-4D59-B7EE-7F09F0D92470}" destId="{93DE20B5-E67D-4492-96E4-804110952F17}" srcOrd="7" destOrd="0" presId="urn:microsoft.com/office/officeart/2005/8/layout/list1#3"/>
    <dgm:cxn modelId="{62BB719F-0FBC-4968-AEBA-098123BE0B6F}" type="presParOf" srcId="{75AD4687-18A7-4D59-B7EE-7F09F0D92470}" destId="{78C575EF-033D-44D7-BC41-65B1F8F60103}" srcOrd="8" destOrd="0" presId="urn:microsoft.com/office/officeart/2005/8/layout/list1#3"/>
    <dgm:cxn modelId="{32831A06-5B36-44DD-B378-4A9EDA50B07E}" type="presParOf" srcId="{78C575EF-033D-44D7-BC41-65B1F8F60103}" destId="{F0F5E0E6-1958-4A5E-B86E-448CD7A4BC4B}" srcOrd="0" destOrd="0" presId="urn:microsoft.com/office/officeart/2005/8/layout/list1#3"/>
    <dgm:cxn modelId="{FA42B773-7A92-4B79-9302-FEC36CD462D8}" type="presParOf" srcId="{78C575EF-033D-44D7-BC41-65B1F8F60103}" destId="{690E2028-406E-4BDE-82C9-CF5DF74AB4E7}" srcOrd="1" destOrd="0" presId="urn:microsoft.com/office/officeart/2005/8/layout/list1#3"/>
    <dgm:cxn modelId="{86A725EA-881E-407D-A4FC-9BC037736F9D}" type="presParOf" srcId="{75AD4687-18A7-4D59-B7EE-7F09F0D92470}" destId="{61608051-88EF-44AB-800C-96F586128BF5}" srcOrd="9" destOrd="0" presId="urn:microsoft.com/office/officeart/2005/8/layout/list1#3"/>
    <dgm:cxn modelId="{E6CB8675-AEB3-4BB8-A0B8-FE8C0B10D663}" type="presParOf" srcId="{75AD4687-18A7-4D59-B7EE-7F09F0D92470}" destId="{9D60F352-0A3D-4664-BCA0-6B3D5A2BA18E}" srcOrd="10" destOrd="0" presId="urn:microsoft.com/office/officeart/2005/8/layout/list1#3"/>
    <dgm:cxn modelId="{5C698CF3-7623-404A-B90F-576DA842354F}" type="presParOf" srcId="{75AD4687-18A7-4D59-B7EE-7F09F0D92470}" destId="{5CC55F29-E369-4951-A161-34794E54191A}" srcOrd="11" destOrd="0" presId="urn:microsoft.com/office/officeart/2005/8/layout/list1#3"/>
    <dgm:cxn modelId="{CBD0B5B0-957F-4DFE-8408-D8656FBCB32A}" type="presParOf" srcId="{75AD4687-18A7-4D59-B7EE-7F09F0D92470}" destId="{E1815096-AAAF-48EB-B4AA-474C8EBE7578}" srcOrd="12" destOrd="0" presId="urn:microsoft.com/office/officeart/2005/8/layout/list1#3"/>
    <dgm:cxn modelId="{EB798DB7-3933-4C1D-B559-74E64971ECEB}" type="presParOf" srcId="{E1815096-AAAF-48EB-B4AA-474C8EBE7578}" destId="{CA33C277-093C-4978-A1E8-35E216BD3013}" srcOrd="0" destOrd="0" presId="urn:microsoft.com/office/officeart/2005/8/layout/list1#3"/>
    <dgm:cxn modelId="{0F575BCE-7368-4EDA-AC26-A2F542E9DE21}" type="presParOf" srcId="{E1815096-AAAF-48EB-B4AA-474C8EBE7578}" destId="{0B3FE8DE-3EAE-416C-9BAA-88581B022628}" srcOrd="1" destOrd="0" presId="urn:microsoft.com/office/officeart/2005/8/layout/list1#3"/>
    <dgm:cxn modelId="{AE6E9CF6-4CFF-43F0-841D-268F69361B34}" type="presParOf" srcId="{75AD4687-18A7-4D59-B7EE-7F09F0D92470}" destId="{D9A68E45-CA80-49E4-8911-F682BC2A45E1}" srcOrd="13" destOrd="0" presId="urn:microsoft.com/office/officeart/2005/8/layout/list1#3"/>
    <dgm:cxn modelId="{B9CA8EB8-F4A2-4848-92FC-DD38015AF8A8}" type="presParOf" srcId="{75AD4687-18A7-4D59-B7EE-7F09F0D92470}" destId="{6C08C7AF-2F8F-4833-B198-EC441C07186F}" srcOrd="14" destOrd="0" presId="urn:microsoft.com/office/officeart/2005/8/layout/list1#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0E4F54-60B3-4D4F-AF34-8DE890B58F96}" type="doc">
      <dgm:prSet loTypeId="urn:microsoft.com/office/officeart/2005/8/layout/list1#4" loCatId="list" qsTypeId="urn:microsoft.com/office/officeart/2005/8/quickstyle/simple1#5" qsCatId="simple" csTypeId="urn:microsoft.com/office/officeart/2005/8/colors/accent2_1#3" csCatId="accent2" phldr="1"/>
      <dgm:spPr/>
      <dgm:t>
        <a:bodyPr/>
        <a:lstStyle/>
        <a:p>
          <a:endParaRPr lang="zh-CN" altLang="en-US"/>
        </a:p>
      </dgm:t>
    </dgm:pt>
    <dgm:pt modelId="{A7D8EA00-ED8F-423A-8C31-95B658869CB6}">
      <dgm:prSet phldr="0" custT="1"/>
      <dgm:spPr/>
      <dgm:t>
        <a:bodyPr vert="horz" wrap="square"/>
        <a:lstStyle/>
        <a:p>
          <a:pPr>
            <a:lnSpc>
              <a:spcPct val="100000"/>
            </a:lnSpc>
            <a:spcBef>
              <a:spcPct val="0"/>
            </a:spcBef>
            <a:spcAft>
              <a:spcPct val="35000"/>
            </a:spcAft>
          </a:pPr>
          <a:r>
            <a:rPr lang="zh-CN" sz="2800" b="0" dirty="0">
              <a:latin typeface="微软雅黑" panose="020B0503020204020204" pitchFamily="34" charset="-122"/>
              <a:ea typeface="微软雅黑" panose="020B0503020204020204" pitchFamily="34" charset="-122"/>
            </a:rPr>
            <a:t>改革开放是当代中国的显着特征</a:t>
          </a:r>
          <a:endParaRPr lang="zh-CN" sz="2200"/>
        </a:p>
      </dgm:t>
    </dgm:pt>
    <dgm:pt modelId="{3EA9A126-45CD-4278-BB38-D450C4D701E9}" type="parTrans" cxnId="{D1CBE321-6C25-4DE9-B1AA-32674FACFEFE}">
      <dgm:prSet/>
      <dgm:spPr/>
      <dgm:t>
        <a:bodyPr/>
        <a:lstStyle/>
        <a:p>
          <a:endParaRPr lang="zh-CN" altLang="en-US"/>
        </a:p>
      </dgm:t>
    </dgm:pt>
    <dgm:pt modelId="{FB4BB861-8253-4679-B875-C42DB51BCB88}" type="sibTrans" cxnId="{D1CBE321-6C25-4DE9-B1AA-32674FACFEFE}">
      <dgm:prSet/>
      <dgm:spPr/>
      <dgm:t>
        <a:bodyPr/>
        <a:lstStyle/>
        <a:p>
          <a:endParaRPr lang="zh-CN" altLang="en-US"/>
        </a:p>
      </dgm:t>
    </dgm:pt>
    <dgm:pt modelId="{C38C0538-B4CC-4E6A-B117-5A97ED75A704}">
      <dgm:prSet phldr="0" custT="1"/>
      <dgm:spPr/>
      <dgm:t>
        <a:bodyPr vert="horz" wrap="square"/>
        <a:lstStyle/>
        <a:p>
          <a:pPr>
            <a:lnSpc>
              <a:spcPct val="100000"/>
            </a:lnSpc>
            <a:spcBef>
              <a:spcPct val="0"/>
            </a:spcBef>
            <a:spcAft>
              <a:spcPct val="35000"/>
            </a:spcAft>
          </a:pPr>
          <a:r>
            <a:rPr lang="zh-CN" sz="2800" b="0" dirty="0">
              <a:latin typeface="微软雅黑" panose="020B0503020204020204" pitchFamily="34" charset="-122"/>
              <a:ea typeface="微软雅黑" panose="020B0503020204020204" pitchFamily="34" charset="-122"/>
            </a:rPr>
            <a:t>改革创新是新时代的迫切要求</a:t>
          </a:r>
          <a:endParaRPr lang="zh-CN" sz="2200"/>
        </a:p>
      </dgm:t>
    </dgm:pt>
    <dgm:pt modelId="{F99CE0AF-5F07-4F8B-B48C-6CF03A6C745F}" type="parTrans" cxnId="{FE0E7B5E-535E-429C-8066-DC3346BE7A02}">
      <dgm:prSet/>
      <dgm:spPr/>
      <dgm:t>
        <a:bodyPr/>
        <a:lstStyle/>
        <a:p>
          <a:endParaRPr lang="zh-CN" altLang="en-US"/>
        </a:p>
      </dgm:t>
    </dgm:pt>
    <dgm:pt modelId="{6C616C2E-4729-4154-ADDE-07881B3C66D4}" type="sibTrans" cxnId="{FE0E7B5E-535E-429C-8066-DC3346BE7A02}">
      <dgm:prSet/>
      <dgm:spPr/>
      <dgm:t>
        <a:bodyPr/>
        <a:lstStyle/>
        <a:p>
          <a:endParaRPr lang="zh-CN" altLang="en-US"/>
        </a:p>
      </dgm:t>
    </dgm:pt>
    <dgm:pt modelId="{959BD409-0485-4702-8430-96F33831DB09}">
      <dgm:prSet custT="1"/>
      <dgm:spPr/>
      <dgm:t>
        <a:bodyPr/>
        <a:lstStyle/>
        <a:p>
          <a:r>
            <a:rPr lang="zh-CN" altLang="en-US" sz="2800" b="0" dirty="0">
              <a:latin typeface="微软雅黑" panose="020B0503020204020204" pitchFamily="34" charset="-122"/>
              <a:ea typeface="微软雅黑" panose="020B0503020204020204" pitchFamily="34" charset="-122"/>
            </a:rPr>
            <a:t>做改革创新生力军</a:t>
          </a:r>
        </a:p>
      </dgm:t>
    </dgm:pt>
    <dgm:pt modelId="{63531838-C8EE-454E-BC0D-BE6C037259C7}" type="parTrans" cxnId="{4EBBD6F0-5E3D-445F-87E9-49B4A79B32C6}">
      <dgm:prSet/>
      <dgm:spPr/>
      <dgm:t>
        <a:bodyPr/>
        <a:lstStyle/>
        <a:p>
          <a:endParaRPr lang="zh-CN" altLang="en-US"/>
        </a:p>
      </dgm:t>
    </dgm:pt>
    <dgm:pt modelId="{72A581A4-C1CB-4F42-B05C-82BE984AAB76}" type="sibTrans" cxnId="{4EBBD6F0-5E3D-445F-87E9-49B4A79B32C6}">
      <dgm:prSet/>
      <dgm:spPr/>
      <dgm:t>
        <a:bodyPr/>
        <a:lstStyle/>
        <a:p>
          <a:endParaRPr lang="zh-CN" altLang="en-US"/>
        </a:p>
      </dgm:t>
    </dgm:pt>
    <dgm:pt modelId="{75AD4687-18A7-4D59-B7EE-7F09F0D92470}" type="pres">
      <dgm:prSet presAssocID="{980E4F54-60B3-4D4F-AF34-8DE890B58F96}" presName="linear" presStyleCnt="0">
        <dgm:presLayoutVars>
          <dgm:dir/>
          <dgm:animLvl val="lvl"/>
          <dgm:resizeHandles val="exact"/>
        </dgm:presLayoutVars>
      </dgm:prSet>
      <dgm:spPr/>
      <dgm:t>
        <a:bodyPr/>
        <a:lstStyle/>
        <a:p>
          <a:endParaRPr lang="zh-CN" altLang="en-US"/>
        </a:p>
      </dgm:t>
    </dgm:pt>
    <dgm:pt modelId="{2A158D03-0512-4C6A-BDE8-099BB7DC8363}" type="pres">
      <dgm:prSet presAssocID="{A7D8EA00-ED8F-423A-8C31-95B658869CB6}" presName="parentLin" presStyleCnt="0"/>
      <dgm:spPr/>
    </dgm:pt>
    <dgm:pt modelId="{8D22BE68-7ABE-412B-BFC9-A8A2AA7A0A32}" type="pres">
      <dgm:prSet presAssocID="{A7D8EA00-ED8F-423A-8C31-95B658869CB6}" presName="parentLeftMargin" presStyleLbl="node1" presStyleIdx="0" presStyleCnt="3"/>
      <dgm:spPr/>
      <dgm:t>
        <a:bodyPr/>
        <a:lstStyle/>
        <a:p>
          <a:endParaRPr lang="zh-CN" altLang="en-US"/>
        </a:p>
      </dgm:t>
    </dgm:pt>
    <dgm:pt modelId="{6B4E5144-068F-42E1-81C3-66A9C3D39AB0}" type="pres">
      <dgm:prSet presAssocID="{A7D8EA00-ED8F-423A-8C31-95B658869CB6}" presName="parentText" presStyleLbl="node1" presStyleIdx="0" presStyleCnt="3" custScaleX="120734">
        <dgm:presLayoutVars>
          <dgm:chMax val="0"/>
          <dgm:bulletEnabled val="1"/>
        </dgm:presLayoutVars>
      </dgm:prSet>
      <dgm:spPr/>
      <dgm:t>
        <a:bodyPr/>
        <a:lstStyle/>
        <a:p>
          <a:endParaRPr lang="zh-CN" altLang="en-US"/>
        </a:p>
      </dgm:t>
    </dgm:pt>
    <dgm:pt modelId="{E9DF5B67-04B5-4888-9DD5-03F50564D03E}" type="pres">
      <dgm:prSet presAssocID="{A7D8EA00-ED8F-423A-8C31-95B658869CB6}" presName="negativeSpace" presStyleCnt="0"/>
      <dgm:spPr/>
    </dgm:pt>
    <dgm:pt modelId="{BECB6199-72B9-4EE5-A8AF-EFF5D70401AB}" type="pres">
      <dgm:prSet presAssocID="{A7D8EA00-ED8F-423A-8C31-95B658869CB6}" presName="childText" presStyleLbl="conFgAcc1" presStyleIdx="0" presStyleCnt="3">
        <dgm:presLayoutVars>
          <dgm:bulletEnabled val="1"/>
        </dgm:presLayoutVars>
      </dgm:prSet>
      <dgm:spPr>
        <a:solidFill>
          <a:srgbClr val="92D050">
            <a:alpha val="90000"/>
          </a:srgbClr>
        </a:solidFill>
      </dgm:spPr>
    </dgm:pt>
    <dgm:pt modelId="{0D8465A9-F84A-40DD-920E-79BB2FA94A55}" type="pres">
      <dgm:prSet presAssocID="{FB4BB861-8253-4679-B875-C42DB51BCB88}" presName="spaceBetweenRectangles" presStyleCnt="0"/>
      <dgm:spPr/>
    </dgm:pt>
    <dgm:pt modelId="{5F34DD51-4133-410F-BE0A-668BD04CDBA5}" type="pres">
      <dgm:prSet presAssocID="{C38C0538-B4CC-4E6A-B117-5A97ED75A704}" presName="parentLin" presStyleCnt="0"/>
      <dgm:spPr/>
    </dgm:pt>
    <dgm:pt modelId="{436E219E-AA8A-4C7F-A2E0-D592D57AB461}" type="pres">
      <dgm:prSet presAssocID="{C38C0538-B4CC-4E6A-B117-5A97ED75A704}" presName="parentLeftMargin" presStyleLbl="node1" presStyleIdx="0" presStyleCnt="3"/>
      <dgm:spPr/>
      <dgm:t>
        <a:bodyPr/>
        <a:lstStyle/>
        <a:p>
          <a:endParaRPr lang="zh-CN" altLang="en-US"/>
        </a:p>
      </dgm:t>
    </dgm:pt>
    <dgm:pt modelId="{2166794D-9DA6-466F-9077-369B9922506A}" type="pres">
      <dgm:prSet presAssocID="{C38C0538-B4CC-4E6A-B117-5A97ED75A704}" presName="parentText" presStyleLbl="node1" presStyleIdx="1" presStyleCnt="3" custScaleX="120556">
        <dgm:presLayoutVars>
          <dgm:chMax val="0"/>
          <dgm:bulletEnabled val="1"/>
        </dgm:presLayoutVars>
      </dgm:prSet>
      <dgm:spPr/>
      <dgm:t>
        <a:bodyPr/>
        <a:lstStyle/>
        <a:p>
          <a:endParaRPr lang="zh-CN" altLang="en-US"/>
        </a:p>
      </dgm:t>
    </dgm:pt>
    <dgm:pt modelId="{0B01C137-88C5-44D3-BF92-B8A87341B61F}" type="pres">
      <dgm:prSet presAssocID="{C38C0538-B4CC-4E6A-B117-5A97ED75A704}" presName="negativeSpace" presStyleCnt="0"/>
      <dgm:spPr/>
    </dgm:pt>
    <dgm:pt modelId="{2F0136F7-AAF8-4C49-AABA-FB5650F648C5}" type="pres">
      <dgm:prSet presAssocID="{C38C0538-B4CC-4E6A-B117-5A97ED75A704}" presName="childText" presStyleLbl="conFgAcc1" presStyleIdx="1" presStyleCnt="3">
        <dgm:presLayoutVars>
          <dgm:bulletEnabled val="1"/>
        </dgm:presLayoutVars>
      </dgm:prSet>
      <dgm:spPr>
        <a:solidFill>
          <a:srgbClr val="92D050">
            <a:alpha val="90000"/>
          </a:srgbClr>
        </a:solidFill>
      </dgm:spPr>
    </dgm:pt>
    <dgm:pt modelId="{93DE20B5-E67D-4492-96E4-804110952F17}" type="pres">
      <dgm:prSet presAssocID="{6C616C2E-4729-4154-ADDE-07881B3C66D4}" presName="spaceBetweenRectangles" presStyleCnt="0"/>
      <dgm:spPr/>
    </dgm:pt>
    <dgm:pt modelId="{78C575EF-033D-44D7-BC41-65B1F8F60103}" type="pres">
      <dgm:prSet presAssocID="{959BD409-0485-4702-8430-96F33831DB09}" presName="parentLin" presStyleCnt="0"/>
      <dgm:spPr/>
    </dgm:pt>
    <dgm:pt modelId="{F0F5E0E6-1958-4A5E-B86E-448CD7A4BC4B}" type="pres">
      <dgm:prSet presAssocID="{959BD409-0485-4702-8430-96F33831DB09}" presName="parentLeftMargin" presStyleLbl="node1" presStyleIdx="1" presStyleCnt="3"/>
      <dgm:spPr/>
      <dgm:t>
        <a:bodyPr/>
        <a:lstStyle/>
        <a:p>
          <a:endParaRPr lang="zh-CN" altLang="en-US"/>
        </a:p>
      </dgm:t>
    </dgm:pt>
    <dgm:pt modelId="{690E2028-406E-4BDE-82C9-CF5DF74AB4E7}" type="pres">
      <dgm:prSet presAssocID="{959BD409-0485-4702-8430-96F33831DB09}" presName="parentText" presStyleLbl="node1" presStyleIdx="2" presStyleCnt="3" custScaleX="119971">
        <dgm:presLayoutVars>
          <dgm:chMax val="0"/>
          <dgm:bulletEnabled val="1"/>
        </dgm:presLayoutVars>
      </dgm:prSet>
      <dgm:spPr/>
      <dgm:t>
        <a:bodyPr/>
        <a:lstStyle/>
        <a:p>
          <a:endParaRPr lang="zh-CN" altLang="en-US"/>
        </a:p>
      </dgm:t>
    </dgm:pt>
    <dgm:pt modelId="{61608051-88EF-44AB-800C-96F586128BF5}" type="pres">
      <dgm:prSet presAssocID="{959BD409-0485-4702-8430-96F33831DB09}" presName="negativeSpace" presStyleCnt="0"/>
      <dgm:spPr/>
    </dgm:pt>
    <dgm:pt modelId="{9D60F352-0A3D-4664-BCA0-6B3D5A2BA18E}" type="pres">
      <dgm:prSet presAssocID="{959BD409-0485-4702-8430-96F33831DB09}" presName="childText" presStyleLbl="conFgAcc1" presStyleIdx="2" presStyleCnt="3">
        <dgm:presLayoutVars>
          <dgm:bulletEnabled val="1"/>
        </dgm:presLayoutVars>
      </dgm:prSet>
      <dgm:spPr>
        <a:solidFill>
          <a:srgbClr val="92D050">
            <a:alpha val="90000"/>
          </a:srgbClr>
        </a:solidFill>
      </dgm:spPr>
    </dgm:pt>
  </dgm:ptLst>
  <dgm:cxnLst>
    <dgm:cxn modelId="{DDCCC062-5387-4924-AF46-3383B2E86BE3}" type="presOf" srcId="{C38C0538-B4CC-4E6A-B117-5A97ED75A704}" destId="{2166794D-9DA6-466F-9077-369B9922506A}" srcOrd="1" destOrd="0" presId="urn:microsoft.com/office/officeart/2005/8/layout/list1#4"/>
    <dgm:cxn modelId="{159D4FA4-565E-481D-AC1B-42F7352CA2DD}" type="presOf" srcId="{959BD409-0485-4702-8430-96F33831DB09}" destId="{F0F5E0E6-1958-4A5E-B86E-448CD7A4BC4B}" srcOrd="0" destOrd="0" presId="urn:microsoft.com/office/officeart/2005/8/layout/list1#4"/>
    <dgm:cxn modelId="{75865C6B-F1BA-4D6B-89AE-C7B03B767012}" type="presOf" srcId="{C38C0538-B4CC-4E6A-B117-5A97ED75A704}" destId="{436E219E-AA8A-4C7F-A2E0-D592D57AB461}" srcOrd="0" destOrd="0" presId="urn:microsoft.com/office/officeart/2005/8/layout/list1#4"/>
    <dgm:cxn modelId="{FE0E7B5E-535E-429C-8066-DC3346BE7A02}" srcId="{980E4F54-60B3-4D4F-AF34-8DE890B58F96}" destId="{C38C0538-B4CC-4E6A-B117-5A97ED75A704}" srcOrd="1" destOrd="0" parTransId="{F99CE0AF-5F07-4F8B-B48C-6CF03A6C745F}" sibTransId="{6C616C2E-4729-4154-ADDE-07881B3C66D4}"/>
    <dgm:cxn modelId="{4EBBD6F0-5E3D-445F-87E9-49B4A79B32C6}" srcId="{980E4F54-60B3-4D4F-AF34-8DE890B58F96}" destId="{959BD409-0485-4702-8430-96F33831DB09}" srcOrd="2" destOrd="0" parTransId="{63531838-C8EE-454E-BC0D-BE6C037259C7}" sibTransId="{72A581A4-C1CB-4F42-B05C-82BE984AAB76}"/>
    <dgm:cxn modelId="{8740AF2F-B321-4E4F-BF52-E8A43C24E12C}" type="presOf" srcId="{980E4F54-60B3-4D4F-AF34-8DE890B58F96}" destId="{75AD4687-18A7-4D59-B7EE-7F09F0D92470}" srcOrd="0" destOrd="0" presId="urn:microsoft.com/office/officeart/2005/8/layout/list1#4"/>
    <dgm:cxn modelId="{091DFA3C-8AF6-4B67-BF63-4B3A6DC55596}" type="presOf" srcId="{A7D8EA00-ED8F-423A-8C31-95B658869CB6}" destId="{8D22BE68-7ABE-412B-BFC9-A8A2AA7A0A32}" srcOrd="0" destOrd="0" presId="urn:microsoft.com/office/officeart/2005/8/layout/list1#4"/>
    <dgm:cxn modelId="{12615AD8-B1AA-4864-8DC6-9D836AE7C542}" type="presOf" srcId="{A7D8EA00-ED8F-423A-8C31-95B658869CB6}" destId="{6B4E5144-068F-42E1-81C3-66A9C3D39AB0}" srcOrd="1" destOrd="0" presId="urn:microsoft.com/office/officeart/2005/8/layout/list1#4"/>
    <dgm:cxn modelId="{D1CBE321-6C25-4DE9-B1AA-32674FACFEFE}" srcId="{980E4F54-60B3-4D4F-AF34-8DE890B58F96}" destId="{A7D8EA00-ED8F-423A-8C31-95B658869CB6}" srcOrd="0" destOrd="0" parTransId="{3EA9A126-45CD-4278-BB38-D450C4D701E9}" sibTransId="{FB4BB861-8253-4679-B875-C42DB51BCB88}"/>
    <dgm:cxn modelId="{AF57BC67-7925-4E2B-A32F-2BEA623211D3}" type="presOf" srcId="{959BD409-0485-4702-8430-96F33831DB09}" destId="{690E2028-406E-4BDE-82C9-CF5DF74AB4E7}" srcOrd="1" destOrd="0" presId="urn:microsoft.com/office/officeart/2005/8/layout/list1#4"/>
    <dgm:cxn modelId="{BAE56995-3D89-4F56-8D53-1DC56C957D16}" type="presParOf" srcId="{75AD4687-18A7-4D59-B7EE-7F09F0D92470}" destId="{2A158D03-0512-4C6A-BDE8-099BB7DC8363}" srcOrd="0" destOrd="0" presId="urn:microsoft.com/office/officeart/2005/8/layout/list1#4"/>
    <dgm:cxn modelId="{42FDBBCF-6C97-4AE9-A072-D1127CDBDD01}" type="presParOf" srcId="{2A158D03-0512-4C6A-BDE8-099BB7DC8363}" destId="{8D22BE68-7ABE-412B-BFC9-A8A2AA7A0A32}" srcOrd="0" destOrd="0" presId="urn:microsoft.com/office/officeart/2005/8/layout/list1#4"/>
    <dgm:cxn modelId="{2227A90B-1E60-4197-A4D7-7586FEFEF74C}" type="presParOf" srcId="{2A158D03-0512-4C6A-BDE8-099BB7DC8363}" destId="{6B4E5144-068F-42E1-81C3-66A9C3D39AB0}" srcOrd="1" destOrd="0" presId="urn:microsoft.com/office/officeart/2005/8/layout/list1#4"/>
    <dgm:cxn modelId="{4B6FBA84-2159-468B-A6AE-1290B67D4B70}" type="presParOf" srcId="{75AD4687-18A7-4D59-B7EE-7F09F0D92470}" destId="{E9DF5B67-04B5-4888-9DD5-03F50564D03E}" srcOrd="1" destOrd="0" presId="urn:microsoft.com/office/officeart/2005/8/layout/list1#4"/>
    <dgm:cxn modelId="{010CA214-A3E7-4F55-BC78-AA3F1F812814}" type="presParOf" srcId="{75AD4687-18A7-4D59-B7EE-7F09F0D92470}" destId="{BECB6199-72B9-4EE5-A8AF-EFF5D70401AB}" srcOrd="2" destOrd="0" presId="urn:microsoft.com/office/officeart/2005/8/layout/list1#4"/>
    <dgm:cxn modelId="{A3CF5F33-DC7E-40F6-A346-A32AA5857BE0}" type="presParOf" srcId="{75AD4687-18A7-4D59-B7EE-7F09F0D92470}" destId="{0D8465A9-F84A-40DD-920E-79BB2FA94A55}" srcOrd="3" destOrd="0" presId="urn:microsoft.com/office/officeart/2005/8/layout/list1#4"/>
    <dgm:cxn modelId="{2B7D801C-F09B-4576-ACEF-5491F6D627FD}" type="presParOf" srcId="{75AD4687-18A7-4D59-B7EE-7F09F0D92470}" destId="{5F34DD51-4133-410F-BE0A-668BD04CDBA5}" srcOrd="4" destOrd="0" presId="urn:microsoft.com/office/officeart/2005/8/layout/list1#4"/>
    <dgm:cxn modelId="{D5C56F1E-FAD0-482B-9710-A09814992391}" type="presParOf" srcId="{5F34DD51-4133-410F-BE0A-668BD04CDBA5}" destId="{436E219E-AA8A-4C7F-A2E0-D592D57AB461}" srcOrd="0" destOrd="0" presId="urn:microsoft.com/office/officeart/2005/8/layout/list1#4"/>
    <dgm:cxn modelId="{8087D5C0-4301-40B3-8AC1-D9051CFFCD3C}" type="presParOf" srcId="{5F34DD51-4133-410F-BE0A-668BD04CDBA5}" destId="{2166794D-9DA6-466F-9077-369B9922506A}" srcOrd="1" destOrd="0" presId="urn:microsoft.com/office/officeart/2005/8/layout/list1#4"/>
    <dgm:cxn modelId="{5EEB3287-CF32-4EAC-8DE5-4D14DD6B0E62}" type="presParOf" srcId="{75AD4687-18A7-4D59-B7EE-7F09F0D92470}" destId="{0B01C137-88C5-44D3-BF92-B8A87341B61F}" srcOrd="5" destOrd="0" presId="urn:microsoft.com/office/officeart/2005/8/layout/list1#4"/>
    <dgm:cxn modelId="{AFD870E5-CFDF-4A97-AB84-0A567AD1A4A0}" type="presParOf" srcId="{75AD4687-18A7-4D59-B7EE-7F09F0D92470}" destId="{2F0136F7-AAF8-4C49-AABA-FB5650F648C5}" srcOrd="6" destOrd="0" presId="urn:microsoft.com/office/officeart/2005/8/layout/list1#4"/>
    <dgm:cxn modelId="{2BD445CF-114E-45BC-9DB4-20DF5593C345}" type="presParOf" srcId="{75AD4687-18A7-4D59-B7EE-7F09F0D92470}" destId="{93DE20B5-E67D-4492-96E4-804110952F17}" srcOrd="7" destOrd="0" presId="urn:microsoft.com/office/officeart/2005/8/layout/list1#4"/>
    <dgm:cxn modelId="{BB43A0D5-62C5-42A4-9B0F-45CF50F28372}" type="presParOf" srcId="{75AD4687-18A7-4D59-B7EE-7F09F0D92470}" destId="{78C575EF-033D-44D7-BC41-65B1F8F60103}" srcOrd="8" destOrd="0" presId="urn:microsoft.com/office/officeart/2005/8/layout/list1#4"/>
    <dgm:cxn modelId="{4BE20C0E-F967-46E5-BAFF-953F312F8825}" type="presParOf" srcId="{78C575EF-033D-44D7-BC41-65B1F8F60103}" destId="{F0F5E0E6-1958-4A5E-B86E-448CD7A4BC4B}" srcOrd="0" destOrd="0" presId="urn:microsoft.com/office/officeart/2005/8/layout/list1#4"/>
    <dgm:cxn modelId="{B4171C77-70C4-4305-9E62-50557613B415}" type="presParOf" srcId="{78C575EF-033D-44D7-BC41-65B1F8F60103}" destId="{690E2028-406E-4BDE-82C9-CF5DF74AB4E7}" srcOrd="1" destOrd="0" presId="urn:microsoft.com/office/officeart/2005/8/layout/list1#4"/>
    <dgm:cxn modelId="{4B14CAC8-3E73-4730-9F39-A1DCBAA0A477}" type="presParOf" srcId="{75AD4687-18A7-4D59-B7EE-7F09F0D92470}" destId="{61608051-88EF-44AB-800C-96F586128BF5}" srcOrd="9" destOrd="0" presId="urn:microsoft.com/office/officeart/2005/8/layout/list1#4"/>
    <dgm:cxn modelId="{E014F532-CC15-4188-BCDA-5977B40A2457}" type="presParOf" srcId="{75AD4687-18A7-4D59-B7EE-7F09F0D92470}" destId="{9D60F352-0A3D-4664-BCA0-6B3D5A2BA18E}" srcOrd="10" destOrd="0" presId="urn:microsoft.com/office/officeart/2005/8/layout/list1#4"/>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92C2-5445-46EE-AA6B-EF7E70F7A468}">
      <dsp:nvSpPr>
        <dsp:cNvPr id="0" name=""/>
        <dsp:cNvSpPr/>
      </dsp:nvSpPr>
      <dsp:spPr>
        <a:xfrm>
          <a:off x="0" y="691507"/>
          <a:ext cx="6096000" cy="10489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70688"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关键词：中国精神</a:t>
          </a:r>
        </a:p>
      </dsp:txBody>
      <dsp:txXfrm>
        <a:off x="0" y="691507"/>
        <a:ext cx="6096000" cy="1048950"/>
      </dsp:txXfrm>
    </dsp:sp>
    <dsp:sp modelId="{17F88F37-05BF-4F3E-A497-CFC354B0C78A}">
      <dsp:nvSpPr>
        <dsp:cNvPr id="0" name=""/>
        <dsp:cNvSpPr/>
      </dsp:nvSpPr>
      <dsp:spPr>
        <a:xfrm>
          <a:off x="288032" y="388755"/>
          <a:ext cx="4843272" cy="53136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中国精神是兴国强国之魂</a:t>
          </a:r>
        </a:p>
      </dsp:txBody>
      <dsp:txXfrm>
        <a:off x="313971" y="414694"/>
        <a:ext cx="4791394" cy="479482"/>
      </dsp:txXfrm>
    </dsp:sp>
    <dsp:sp modelId="{3E7C0245-562E-4AB6-B044-83154D3C9BA6}">
      <dsp:nvSpPr>
        <dsp:cNvPr id="0" name=""/>
        <dsp:cNvSpPr/>
      </dsp:nvSpPr>
      <dsp:spPr>
        <a:xfrm>
          <a:off x="0" y="1917652"/>
          <a:ext cx="6096000" cy="10489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70688"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关键词：新时代爱国主义 </a:t>
          </a:r>
        </a:p>
      </dsp:txBody>
      <dsp:txXfrm>
        <a:off x="0" y="1917652"/>
        <a:ext cx="6096000" cy="1048950"/>
      </dsp:txXfrm>
    </dsp:sp>
    <dsp:sp modelId="{33D7D3F2-F1A3-45DE-A683-4EA7B2B30E7A}">
      <dsp:nvSpPr>
        <dsp:cNvPr id="0" name=""/>
        <dsp:cNvSpPr/>
      </dsp:nvSpPr>
      <dsp:spPr>
        <a:xfrm>
          <a:off x="288032" y="1595629"/>
          <a:ext cx="4916283" cy="53136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做新时代的忠诚爱国者</a:t>
          </a:r>
        </a:p>
      </dsp:txBody>
      <dsp:txXfrm>
        <a:off x="313971" y="1621568"/>
        <a:ext cx="4864405" cy="479482"/>
      </dsp:txXfrm>
    </dsp:sp>
    <dsp:sp modelId="{28EE8802-3071-414F-9E01-45D4EE920991}">
      <dsp:nvSpPr>
        <dsp:cNvPr id="0" name=""/>
        <dsp:cNvSpPr/>
      </dsp:nvSpPr>
      <dsp:spPr>
        <a:xfrm>
          <a:off x="0" y="3133482"/>
          <a:ext cx="6096000" cy="10489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374904" rIns="473117" bIns="170688" numCol="1" spcCol="1270" anchor="t" anchorCtr="0">
          <a:noAutofit/>
        </a:bodyPr>
        <a:lstStyle/>
        <a:p>
          <a:pPr marL="228600" lvl="1" indent="-228600" algn="l" defTabSz="1066800">
            <a:lnSpc>
              <a:spcPct val="90000"/>
            </a:lnSpc>
            <a:spcBef>
              <a:spcPct val="0"/>
            </a:spcBef>
            <a:spcAft>
              <a:spcPct val="15000"/>
            </a:spcAft>
            <a:buChar char="•"/>
          </a:pPr>
          <a:r>
            <a:rPr lang="zh-CN" altLang="en-US" sz="2400" kern="1200" dirty="0">
              <a:latin typeface="微软雅黑" panose="020B0503020204020204" pitchFamily="34" charset="-122"/>
              <a:ea typeface="微软雅黑" panose="020B0503020204020204" pitchFamily="34" charset="-122"/>
            </a:rPr>
            <a:t>关键词：改革创新</a:t>
          </a:r>
        </a:p>
      </dsp:txBody>
      <dsp:txXfrm>
        <a:off x="0" y="3133482"/>
        <a:ext cx="6096000" cy="1048950"/>
      </dsp:txXfrm>
    </dsp:sp>
    <dsp:sp modelId="{8A9CB855-2034-46F0-9BF9-42F463C13C58}">
      <dsp:nvSpPr>
        <dsp:cNvPr id="0" name=""/>
        <dsp:cNvSpPr/>
      </dsp:nvSpPr>
      <dsp:spPr>
        <a:xfrm>
          <a:off x="288032" y="2792864"/>
          <a:ext cx="5659416" cy="552853"/>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让改革创新成为青春远航的动力</a:t>
          </a:r>
        </a:p>
      </dsp:txBody>
      <dsp:txXfrm>
        <a:off x="315020" y="2819852"/>
        <a:ext cx="5605440" cy="498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6199-72B9-4EE5-A8AF-EFF5D70401AB}">
      <dsp:nvSpPr>
        <dsp:cNvPr id="0" name=""/>
        <dsp:cNvSpPr/>
      </dsp:nvSpPr>
      <dsp:spPr>
        <a:xfrm>
          <a:off x="0" y="327399"/>
          <a:ext cx="7920880"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E5144-068F-42E1-81C3-66A9C3D39AB0}">
      <dsp:nvSpPr>
        <dsp:cNvPr id="0" name=""/>
        <dsp:cNvSpPr/>
      </dsp:nvSpPr>
      <dsp:spPr>
        <a:xfrm>
          <a:off x="396044" y="2679"/>
          <a:ext cx="6694292"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崇尚精神是中华民族的优秀传统</a:t>
          </a:r>
        </a:p>
      </dsp:txBody>
      <dsp:txXfrm>
        <a:off x="427747" y="34382"/>
        <a:ext cx="6630886" cy="586034"/>
      </dsp:txXfrm>
    </dsp:sp>
    <dsp:sp modelId="{2F0136F7-AAF8-4C49-AABA-FB5650F648C5}">
      <dsp:nvSpPr>
        <dsp:cNvPr id="0" name=""/>
        <dsp:cNvSpPr/>
      </dsp:nvSpPr>
      <dsp:spPr>
        <a:xfrm>
          <a:off x="0" y="1325319"/>
          <a:ext cx="7920880"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66794D-9DA6-466F-9077-369B9922506A}">
      <dsp:nvSpPr>
        <dsp:cNvPr id="0" name=""/>
        <dsp:cNvSpPr/>
      </dsp:nvSpPr>
      <dsp:spPr>
        <a:xfrm>
          <a:off x="396044" y="1000600"/>
          <a:ext cx="6684367"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中国精神的丰富内涵</a:t>
          </a:r>
        </a:p>
      </dsp:txBody>
      <dsp:txXfrm>
        <a:off x="427747" y="1032303"/>
        <a:ext cx="6620961" cy="586034"/>
      </dsp:txXfrm>
    </dsp:sp>
    <dsp:sp modelId="{9D60F352-0A3D-4664-BCA0-6B3D5A2BA18E}">
      <dsp:nvSpPr>
        <dsp:cNvPr id="0" name=""/>
        <dsp:cNvSpPr/>
      </dsp:nvSpPr>
      <dsp:spPr>
        <a:xfrm>
          <a:off x="0" y="2323240"/>
          <a:ext cx="7920880" cy="5544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0E2028-406E-4BDE-82C9-CF5DF74AB4E7}">
      <dsp:nvSpPr>
        <dsp:cNvPr id="0" name=""/>
        <dsp:cNvSpPr/>
      </dsp:nvSpPr>
      <dsp:spPr>
        <a:xfrm>
          <a:off x="396044" y="1998519"/>
          <a:ext cx="6651986"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实现中国梦必须弘扬中国精神</a:t>
          </a:r>
        </a:p>
      </dsp:txBody>
      <dsp:txXfrm>
        <a:off x="427747" y="2030222"/>
        <a:ext cx="6588580" cy="5860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D9382-BBA5-4F01-81BD-919DC0375B4A}">
      <dsp:nvSpPr>
        <dsp:cNvPr id="0" name=""/>
        <dsp:cNvSpPr/>
      </dsp:nvSpPr>
      <dsp:spPr>
        <a:xfrm>
          <a:off x="1948725" y="0"/>
          <a:ext cx="3792325" cy="3175991"/>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C8D15B-9BD7-430B-9399-3266092DF2D2}">
      <dsp:nvSpPr>
        <dsp:cNvPr id="0" name=""/>
        <dsp:cNvSpPr/>
      </dsp:nvSpPr>
      <dsp:spPr>
        <a:xfrm>
          <a:off x="741073" y="288729"/>
          <a:ext cx="2177320" cy="11292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ts val="16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cs typeface="方正仿宋_GBK" pitchFamily="65" charset="-122"/>
            </a:rPr>
            <a:t>伟大创造</a:t>
          </a:r>
          <a:endParaRPr lang="en-US" altLang="zh-CN" sz="2400" b="0" kern="1200" dirty="0">
            <a:latin typeface="微软雅黑" panose="020B0503020204020204" pitchFamily="34" charset="-122"/>
            <a:ea typeface="微软雅黑" panose="020B0503020204020204" pitchFamily="34" charset="-122"/>
            <a:cs typeface="方正仿宋_GBK" pitchFamily="65" charset="-122"/>
          </a:endParaRPr>
        </a:p>
        <a:p>
          <a:pPr marL="0" lvl="0" indent="0" algn="ctr" defTabSz="1066800">
            <a:lnSpc>
              <a:spcPts val="16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cs typeface="方正仿宋_GBK" pitchFamily="65" charset="-122"/>
            </a:rPr>
            <a:t>精神</a:t>
          </a:r>
        </a:p>
      </dsp:txBody>
      <dsp:txXfrm>
        <a:off x="796198" y="343854"/>
        <a:ext cx="2067070" cy="1018993"/>
      </dsp:txXfrm>
    </dsp:sp>
    <dsp:sp modelId="{A5C30AC4-403B-4781-8C04-6FE3F9C15138}">
      <dsp:nvSpPr>
        <dsp:cNvPr id="0" name=""/>
        <dsp:cNvSpPr/>
      </dsp:nvSpPr>
      <dsp:spPr>
        <a:xfrm>
          <a:off x="5105394" y="390564"/>
          <a:ext cx="2102062" cy="1129243"/>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ts val="25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伟大团结</a:t>
          </a:r>
          <a:endParaRPr lang="en-US" altLang="zh-CN" sz="2400" b="0" kern="1200" dirty="0">
            <a:latin typeface="微软雅黑" panose="020B0503020204020204" pitchFamily="34" charset="-122"/>
            <a:ea typeface="微软雅黑" panose="020B0503020204020204" pitchFamily="34" charset="-122"/>
            <a:cs typeface="方正仿宋_GBK" pitchFamily="65" charset="-122"/>
          </a:endParaRPr>
        </a:p>
        <a:p>
          <a:pPr marL="0" marR="0" lvl="0" indent="0" algn="ctr" defTabSz="914400" eaLnBrk="1" fontAlgn="auto" latinLnBrk="0" hangingPunct="1">
            <a:lnSpc>
              <a:spcPts val="25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精神</a:t>
          </a:r>
        </a:p>
      </dsp:txBody>
      <dsp:txXfrm>
        <a:off x="5160519" y="445689"/>
        <a:ext cx="1991812" cy="1018993"/>
      </dsp:txXfrm>
    </dsp:sp>
    <dsp:sp modelId="{4F02F01B-89CF-4F3C-A513-3D295BD796FD}">
      <dsp:nvSpPr>
        <dsp:cNvPr id="0" name=""/>
        <dsp:cNvSpPr/>
      </dsp:nvSpPr>
      <dsp:spPr>
        <a:xfrm>
          <a:off x="741079" y="1732363"/>
          <a:ext cx="2217020" cy="11292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ts val="26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伟大奋斗</a:t>
          </a:r>
          <a:endParaRPr lang="en-US" altLang="zh-CN" sz="2400" b="0" kern="1200" dirty="0">
            <a:latin typeface="微软雅黑" panose="020B0503020204020204" pitchFamily="34" charset="-122"/>
            <a:ea typeface="微软雅黑" panose="020B0503020204020204" pitchFamily="34" charset="-122"/>
            <a:cs typeface="方正仿宋_GBK" pitchFamily="65" charset="-122"/>
          </a:endParaRPr>
        </a:p>
        <a:p>
          <a:pPr marL="0" marR="0" lvl="0" indent="0" algn="ctr" defTabSz="914400" eaLnBrk="1" fontAlgn="auto" latinLnBrk="0" hangingPunct="1">
            <a:lnSpc>
              <a:spcPts val="26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精神</a:t>
          </a:r>
        </a:p>
      </dsp:txBody>
      <dsp:txXfrm>
        <a:off x="796203" y="1787487"/>
        <a:ext cx="2106772" cy="1018982"/>
      </dsp:txXfrm>
    </dsp:sp>
    <dsp:sp modelId="{5B700390-5782-4990-AF12-8F3EF931A603}">
      <dsp:nvSpPr>
        <dsp:cNvPr id="0" name=""/>
        <dsp:cNvSpPr/>
      </dsp:nvSpPr>
      <dsp:spPr>
        <a:xfrm>
          <a:off x="5105401" y="1750860"/>
          <a:ext cx="2154872" cy="112923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marR="0" lvl="0" indent="0" algn="ctr" defTabSz="914400" eaLnBrk="1" fontAlgn="auto" latinLnBrk="0" hangingPunct="1">
            <a:lnSpc>
              <a:spcPts val="25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伟大梦想</a:t>
          </a:r>
          <a:endParaRPr lang="en-US" altLang="zh-CN" sz="2400" b="0" kern="1200" dirty="0">
            <a:latin typeface="微软雅黑" panose="020B0503020204020204" pitchFamily="34" charset="-122"/>
            <a:ea typeface="微软雅黑" panose="020B0503020204020204" pitchFamily="34" charset="-122"/>
            <a:cs typeface="方正仿宋_GBK" pitchFamily="65" charset="-122"/>
          </a:endParaRPr>
        </a:p>
        <a:p>
          <a:pPr marL="0" marR="0" lvl="0" indent="0" algn="ctr" defTabSz="914400" eaLnBrk="1" fontAlgn="auto" latinLnBrk="0" hangingPunct="1">
            <a:lnSpc>
              <a:spcPts val="2500"/>
            </a:lnSpc>
            <a:spcBef>
              <a:spcPct val="0"/>
            </a:spcBef>
            <a:spcAft>
              <a:spcPts val="0"/>
            </a:spcAft>
            <a:buClrTx/>
            <a:buSzTx/>
            <a:buFontTx/>
            <a:buNone/>
            <a:tabLst/>
            <a:defRPr/>
          </a:pPr>
          <a:r>
            <a:rPr lang="zh-CN" altLang="en-US" sz="2400" b="0" kern="1200" dirty="0">
              <a:latin typeface="微软雅黑" panose="020B0503020204020204" pitchFamily="34" charset="-122"/>
              <a:ea typeface="微软雅黑" panose="020B0503020204020204" pitchFamily="34" charset="-122"/>
              <a:cs typeface="方正仿宋_GBK" pitchFamily="65" charset="-122"/>
            </a:rPr>
            <a:t>精神</a:t>
          </a:r>
        </a:p>
      </dsp:txBody>
      <dsp:txXfrm>
        <a:off x="5160525" y="1805984"/>
        <a:ext cx="2044624" cy="10189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1D93F-CAE0-411D-8498-424F3DD45A6B}">
      <dsp:nvSpPr>
        <dsp:cNvPr id="0" name=""/>
        <dsp:cNvSpPr/>
      </dsp:nvSpPr>
      <dsp:spPr>
        <a:xfrm>
          <a:off x="4289" y="0"/>
          <a:ext cx="3480414" cy="3096344"/>
        </a:xfrm>
        <a:prstGeom prst="triangle">
          <a:avLst/>
        </a:prstGeom>
        <a:gradFill rotWithShape="0">
          <a:gsLst>
            <a:gs pos="0">
              <a:schemeClr val="accent2">
                <a:alpha val="90000"/>
                <a:hueOff val="0"/>
                <a:satOff val="0"/>
                <a:lumOff val="0"/>
                <a:alphaOff val="0"/>
                <a:lumMod val="110000"/>
                <a:satMod val="105000"/>
                <a:tint val="67000"/>
              </a:schemeClr>
            </a:gs>
            <a:gs pos="50000">
              <a:schemeClr val="accent2">
                <a:alpha val="90000"/>
                <a:hueOff val="0"/>
                <a:satOff val="0"/>
                <a:lumOff val="0"/>
                <a:alphaOff val="0"/>
                <a:lumMod val="105000"/>
                <a:satMod val="103000"/>
                <a:tint val="73000"/>
              </a:schemeClr>
            </a:gs>
            <a:gs pos="100000">
              <a:schemeClr val="accent2">
                <a:alpha val="9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82AA027-CD76-4385-A66D-85200F10DB27}">
      <dsp:nvSpPr>
        <dsp:cNvPr id="0" name=""/>
        <dsp:cNvSpPr/>
      </dsp:nvSpPr>
      <dsp:spPr>
        <a:xfrm>
          <a:off x="1712061" y="344038"/>
          <a:ext cx="4378180" cy="729180"/>
        </a:xfrm>
        <a:prstGeom prst="roundRect">
          <a:avLst/>
        </a:prstGeom>
        <a:solidFill>
          <a:schemeClr val="lt1">
            <a:alpha val="90000"/>
            <a:hueOff val="0"/>
            <a:satOff val="0"/>
            <a:lumOff val="0"/>
            <a:alphaOff val="0"/>
          </a:schemeClr>
        </a:solidFill>
        <a:ln w="6350" cap="flat" cmpd="sng" algn="ctr">
          <a:solidFill>
            <a:schemeClr val="accent2">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cs typeface="方正仿宋_GBK" pitchFamily="65" charset="-122"/>
            </a:rPr>
            <a:t>凝聚中国力量的精神纽带</a:t>
          </a:r>
        </a:p>
      </dsp:txBody>
      <dsp:txXfrm>
        <a:off x="1747657" y="379634"/>
        <a:ext cx="4306988" cy="657988"/>
      </dsp:txXfrm>
    </dsp:sp>
    <dsp:sp modelId="{F82F8F51-C42F-4511-8F43-ABF00D5ED46B}">
      <dsp:nvSpPr>
        <dsp:cNvPr id="0" name=""/>
        <dsp:cNvSpPr/>
      </dsp:nvSpPr>
      <dsp:spPr>
        <a:xfrm>
          <a:off x="1675491" y="1169730"/>
          <a:ext cx="4489398" cy="723253"/>
        </a:xfrm>
        <a:prstGeom prst="roundRect">
          <a:avLst/>
        </a:prstGeom>
        <a:solidFill>
          <a:schemeClr val="lt1">
            <a:alpha val="90000"/>
            <a:hueOff val="0"/>
            <a:satOff val="0"/>
            <a:lumOff val="0"/>
            <a:alphaOff val="0"/>
          </a:schemeClr>
        </a:solidFill>
        <a:ln w="6350" cap="flat" cmpd="sng" algn="ctr">
          <a:solidFill>
            <a:schemeClr val="accent2">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cs typeface="方正仿宋_GBK" pitchFamily="65" charset="-122"/>
            </a:rPr>
            <a:t>激发创新创造的精神动力</a:t>
          </a:r>
        </a:p>
      </dsp:txBody>
      <dsp:txXfrm>
        <a:off x="1710797" y="1205036"/>
        <a:ext cx="4418786" cy="652641"/>
      </dsp:txXfrm>
    </dsp:sp>
    <dsp:sp modelId="{4966DCCA-E315-4D51-A0F6-C4FA636B1CEE}">
      <dsp:nvSpPr>
        <dsp:cNvPr id="0" name=""/>
        <dsp:cNvSpPr/>
      </dsp:nvSpPr>
      <dsp:spPr>
        <a:xfrm>
          <a:off x="1714748" y="2064230"/>
          <a:ext cx="4405934" cy="689878"/>
        </a:xfrm>
        <a:prstGeom prst="roundRect">
          <a:avLst/>
        </a:prstGeom>
        <a:solidFill>
          <a:schemeClr val="lt1">
            <a:alpha val="90000"/>
            <a:hueOff val="0"/>
            <a:satOff val="0"/>
            <a:lumOff val="0"/>
            <a:alphaOff val="0"/>
          </a:schemeClr>
        </a:solidFill>
        <a:ln w="6350" cap="flat" cmpd="sng" algn="ctr">
          <a:solidFill>
            <a:schemeClr val="accent2">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微软雅黑" panose="020B0503020204020204" pitchFamily="34" charset="-122"/>
              <a:ea typeface="微软雅黑" panose="020B0503020204020204" pitchFamily="34" charset="-122"/>
              <a:cs typeface="方正仿宋_GBK" pitchFamily="65" charset="-122"/>
            </a:rPr>
            <a:t>推进复兴伟业的精神定力</a:t>
          </a:r>
        </a:p>
      </dsp:txBody>
      <dsp:txXfrm>
        <a:off x="1748425" y="2097907"/>
        <a:ext cx="4338580" cy="622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6199-72B9-4EE5-A8AF-EFF5D70401AB}">
      <dsp:nvSpPr>
        <dsp:cNvPr id="0" name=""/>
        <dsp:cNvSpPr/>
      </dsp:nvSpPr>
      <dsp:spPr>
        <a:xfrm>
          <a:off x="0" y="276765"/>
          <a:ext cx="6055366" cy="655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E5144-068F-42E1-81C3-66A9C3D39AB0}">
      <dsp:nvSpPr>
        <dsp:cNvPr id="0" name=""/>
        <dsp:cNvSpPr/>
      </dsp:nvSpPr>
      <dsp:spPr>
        <a:xfrm>
          <a:off x="302768" y="22079"/>
          <a:ext cx="4752154" cy="638446"/>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5" tIns="0" rIns="16021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坚持爱国爱党爱社会主义相统一</a:t>
          </a:r>
        </a:p>
      </dsp:txBody>
      <dsp:txXfrm>
        <a:off x="333934" y="53245"/>
        <a:ext cx="4689822" cy="576114"/>
      </dsp:txXfrm>
    </dsp:sp>
    <dsp:sp modelId="{2F0136F7-AAF8-4C49-AABA-FB5650F648C5}">
      <dsp:nvSpPr>
        <dsp:cNvPr id="0" name=""/>
        <dsp:cNvSpPr/>
      </dsp:nvSpPr>
      <dsp:spPr>
        <a:xfrm>
          <a:off x="0" y="1244857"/>
          <a:ext cx="6055366" cy="655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66794D-9DA6-466F-9077-369B9922506A}">
      <dsp:nvSpPr>
        <dsp:cNvPr id="0" name=""/>
        <dsp:cNvSpPr/>
      </dsp:nvSpPr>
      <dsp:spPr>
        <a:xfrm>
          <a:off x="302768" y="1072365"/>
          <a:ext cx="4809292" cy="556252"/>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5" tIns="0" rIns="16021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维护祖国统一和民族团结</a:t>
          </a:r>
        </a:p>
      </dsp:txBody>
      <dsp:txXfrm>
        <a:off x="329922" y="1099519"/>
        <a:ext cx="4754984" cy="501944"/>
      </dsp:txXfrm>
    </dsp:sp>
    <dsp:sp modelId="{9D60F352-0A3D-4664-BCA0-6B3D5A2BA18E}">
      <dsp:nvSpPr>
        <dsp:cNvPr id="0" name=""/>
        <dsp:cNvSpPr/>
      </dsp:nvSpPr>
      <dsp:spPr>
        <a:xfrm>
          <a:off x="0" y="2195681"/>
          <a:ext cx="6055366" cy="655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0E2028-406E-4BDE-82C9-CF5DF74AB4E7}">
      <dsp:nvSpPr>
        <dsp:cNvPr id="0" name=""/>
        <dsp:cNvSpPr/>
      </dsp:nvSpPr>
      <dsp:spPr>
        <a:xfrm>
          <a:off x="302768" y="2040457"/>
          <a:ext cx="4703620" cy="538983"/>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5" tIns="0" rIns="16021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尊重和传承中华民族历史文化</a:t>
          </a:r>
        </a:p>
      </dsp:txBody>
      <dsp:txXfrm>
        <a:off x="329079" y="2066768"/>
        <a:ext cx="4650998" cy="486361"/>
      </dsp:txXfrm>
    </dsp:sp>
    <dsp:sp modelId="{6C08C7AF-2F8F-4833-B198-EC441C07186F}">
      <dsp:nvSpPr>
        <dsp:cNvPr id="0" name=""/>
        <dsp:cNvSpPr/>
      </dsp:nvSpPr>
      <dsp:spPr>
        <a:xfrm>
          <a:off x="0" y="3211152"/>
          <a:ext cx="6055366" cy="655200"/>
        </a:xfrm>
        <a:prstGeom prst="rect">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3FE8DE-3EAE-416C-9BAA-88581B022628}">
      <dsp:nvSpPr>
        <dsp:cNvPr id="0" name=""/>
        <dsp:cNvSpPr/>
      </dsp:nvSpPr>
      <dsp:spPr>
        <a:xfrm>
          <a:off x="339439" y="2991281"/>
          <a:ext cx="4711038" cy="603631"/>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215" tIns="0" rIns="160215" bIns="0"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坚持立足中国又面向世界</a:t>
          </a:r>
        </a:p>
      </dsp:txBody>
      <dsp:txXfrm>
        <a:off x="368906" y="3020748"/>
        <a:ext cx="4652104" cy="5446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B6199-72B9-4EE5-A8AF-EFF5D70401AB}">
      <dsp:nvSpPr>
        <dsp:cNvPr id="0" name=""/>
        <dsp:cNvSpPr/>
      </dsp:nvSpPr>
      <dsp:spPr>
        <a:xfrm>
          <a:off x="0" y="327399"/>
          <a:ext cx="7920880" cy="554400"/>
        </a:xfrm>
        <a:prstGeom prst="rect">
          <a:avLst/>
        </a:prstGeom>
        <a:solidFill>
          <a:srgbClr val="92D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4E5144-068F-42E1-81C3-66A9C3D39AB0}">
      <dsp:nvSpPr>
        <dsp:cNvPr id="0" name=""/>
        <dsp:cNvSpPr/>
      </dsp:nvSpPr>
      <dsp:spPr>
        <a:xfrm>
          <a:off x="396044" y="2679"/>
          <a:ext cx="6694292"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创新创造是中华民族最深沉的民族禀赋</a:t>
          </a:r>
        </a:p>
      </dsp:txBody>
      <dsp:txXfrm>
        <a:off x="427747" y="34382"/>
        <a:ext cx="6630886" cy="586034"/>
      </dsp:txXfrm>
    </dsp:sp>
    <dsp:sp modelId="{2F0136F7-AAF8-4C49-AABA-FB5650F648C5}">
      <dsp:nvSpPr>
        <dsp:cNvPr id="0" name=""/>
        <dsp:cNvSpPr/>
      </dsp:nvSpPr>
      <dsp:spPr>
        <a:xfrm>
          <a:off x="0" y="1325319"/>
          <a:ext cx="7920880" cy="554400"/>
        </a:xfrm>
        <a:prstGeom prst="rect">
          <a:avLst/>
        </a:prstGeom>
        <a:solidFill>
          <a:srgbClr val="92D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66794D-9DA6-466F-9077-369B9922506A}">
      <dsp:nvSpPr>
        <dsp:cNvPr id="0" name=""/>
        <dsp:cNvSpPr/>
      </dsp:nvSpPr>
      <dsp:spPr>
        <a:xfrm>
          <a:off x="396044" y="1000600"/>
          <a:ext cx="6684367"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改革创新是时代要求</a:t>
          </a:r>
        </a:p>
      </dsp:txBody>
      <dsp:txXfrm>
        <a:off x="427747" y="1032303"/>
        <a:ext cx="6620961" cy="586034"/>
      </dsp:txXfrm>
    </dsp:sp>
    <dsp:sp modelId="{9D60F352-0A3D-4664-BCA0-6B3D5A2BA18E}">
      <dsp:nvSpPr>
        <dsp:cNvPr id="0" name=""/>
        <dsp:cNvSpPr/>
      </dsp:nvSpPr>
      <dsp:spPr>
        <a:xfrm>
          <a:off x="0" y="2323240"/>
          <a:ext cx="7920880" cy="554400"/>
        </a:xfrm>
        <a:prstGeom prst="rect">
          <a:avLst/>
        </a:prstGeom>
        <a:solidFill>
          <a:srgbClr val="92D050">
            <a:alpha val="90000"/>
          </a:srgb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0E2028-406E-4BDE-82C9-CF5DF74AB4E7}">
      <dsp:nvSpPr>
        <dsp:cNvPr id="0" name=""/>
        <dsp:cNvSpPr/>
      </dsp:nvSpPr>
      <dsp:spPr>
        <a:xfrm>
          <a:off x="396044" y="1998519"/>
          <a:ext cx="6651986" cy="649440"/>
        </a:xfrm>
        <a:prstGeom prst="round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73" tIns="0" rIns="209573" bIns="0" numCol="1" spcCol="1270" anchor="ctr" anchorCtr="0">
          <a:noAutofit/>
        </a:bodyPr>
        <a:lstStyle/>
        <a:p>
          <a:pPr marL="0" lvl="0" indent="0" algn="l" defTabSz="1244600">
            <a:lnSpc>
              <a:spcPct val="90000"/>
            </a:lnSpc>
            <a:spcBef>
              <a:spcPct val="0"/>
            </a:spcBef>
            <a:spcAft>
              <a:spcPct val="35000"/>
            </a:spcAft>
            <a:buNone/>
          </a:pPr>
          <a:r>
            <a:rPr lang="zh-CN" altLang="en-US" sz="2800" b="0" kern="1200" dirty="0">
              <a:latin typeface="微软雅黑" panose="020B0503020204020204" pitchFamily="34" charset="-122"/>
              <a:ea typeface="微软雅黑" panose="020B0503020204020204" pitchFamily="34" charset="-122"/>
            </a:rPr>
            <a:t>做改革创新生力军</a:t>
          </a:r>
        </a:p>
      </dsp:txBody>
      <dsp:txXfrm>
        <a:off x="427747" y="2030222"/>
        <a:ext cx="6588580"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2">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list1#3">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4">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B23B18-B75C-4F91-A001-70470B5C45A5}" type="datetimeFigureOut">
              <a:rPr lang="zh-CN" altLang="en-US" smtClean="0"/>
              <a:pPr/>
              <a:t>2022/10/9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6BD3A7-F082-4A41-9241-3A79EAFA9E7C}"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2022/10/9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2843166D-88C0-4449-ADA5-1C11C54E4A24}"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94EFEDA3-DBDB-426F-B408-5EC2060198A1}" type="slidenum">
              <a:rPr lang="en-US" altLang="zh-CN" smtClean="0"/>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C571025-D177-41E5-995C-D1404F58CC97}" type="slidenum">
              <a:rPr lang="en-US" altLang="zh-CN"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940BE874-E23B-40C4-AEDF-F32CE8DE7050}"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C544CCB7-0BFA-42FA-BED5-7952BB40A47F}" type="slidenum">
              <a:rPr lang="en-US" altLang="zh-CN" smtClean="0"/>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pPr>
              <a:defRPr/>
            </a:pPr>
            <a:fld id="{2843166D-88C0-4449-ADA5-1C11C54E4A24}" type="slidenum">
              <a:rPr lang="en-US" altLang="zh-CN" smtClean="0"/>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pPr>
              <a:defRPr/>
            </a:pPr>
            <a:fld id="{94EFEDA3-DBDB-426F-B408-5EC2060198A1}" type="slidenum">
              <a:rPr lang="en-US" altLang="zh-CN" smtClean="0"/>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pPr>
              <a:defRPr/>
            </a:pPr>
            <a:fld id="{BC571025-D177-41E5-995C-D1404F58CC97}" type="slidenum">
              <a:rPr lang="en-US" altLang="zh-CN" smtClean="0"/>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pPr/>
              <a:t>2022/10/9</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xfrm>
            <a:off x="609600" y="6245225"/>
            <a:ext cx="2844800" cy="476250"/>
          </a:xfrm>
          <a:prstGeom prst="rect">
            <a:avLst/>
          </a:prstGeom>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xfrm>
            <a:off x="8737600" y="6245225"/>
            <a:ext cx="2844800" cy="476250"/>
          </a:xfrm>
          <a:prstGeom prst="rect">
            <a:avLst/>
          </a:prstGeom>
        </p:spPr>
        <p:txBody>
          <a:bodyPr/>
          <a:lstStyle>
            <a:lvl1pPr>
              <a:defRPr/>
            </a:lvl1pPr>
          </a:lstStyle>
          <a:p>
            <a:pPr>
              <a:defRPr/>
            </a:pPr>
            <a:fld id="{940BE874-E23B-40C4-AEDF-F32CE8DE7050}"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C544CCB7-0BFA-42FA-BED5-7952BB40A47F}"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8"/>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8"/>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p:cNvPicPr>
            <a:picLocks noChangeAspect="1" noChangeArrowheads="1"/>
          </p:cNvPicPr>
          <p:nvPr userDrawn="1"/>
        </p:nvPicPr>
        <p:blipFill rotWithShape="1">
          <a:blip r:embed="rId9"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 xmlns:a14="http://schemas.microsoft.com/office/drawing/2010/main" val="0"/>
              </a:ext>
            </a:extLst>
          </a:blip>
          <a:srcRect l="12000" t="59604" r="13077" b="7828"/>
          <a:stretch>
            <a:fillRect/>
          </a:stretch>
        </p:blipFill>
        <p:spPr bwMode="auto">
          <a:xfrm>
            <a:off x="10201275" y="243695"/>
            <a:ext cx="1390650" cy="445465"/>
          </a:xfrm>
          <a:prstGeom prst="rect">
            <a:avLst/>
          </a:prstGeom>
          <a:noFill/>
          <a:extLst>
            <a:ext uri="{909E8E84-426E-40DD-AFC4-6F175D3DCCD1}">
              <a14:hiddenFill xmlns=""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0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slideLayout" Target="../slideLayouts/slideLayout1.xml"/><Relationship Id="rId4" Type="http://schemas.openxmlformats.org/officeDocument/2006/relationships/tags" Target="../tags/tag33.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4.xml"/></Relationships>
</file>

<file path=ppt/slides/_rels/slide10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3.xml"/><Relationship Id="rId4" Type="http://schemas.openxmlformats.org/officeDocument/2006/relationships/image" Target="../media/image73.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6.xml"/><Relationship Id="rId1" Type="http://schemas.openxmlformats.org/officeDocument/2006/relationships/tags" Target="../tags/tag35.xml"/></Relationships>
</file>

<file path=ppt/slides/_rels/slide108.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23569;&#24180;&#20013;&#22269;.wmv" TargetMode="Externa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hyperlink" Target="http://www.12371.cn/special/zgjs/"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1.jpeg"/><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baike.baidu.com/albums/49650/49650.html" TargetMode="External"/><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Layout" Target="../slideLayouts/slideLayout1.xml"/><Relationship Id="rId4" Type="http://schemas.openxmlformats.org/officeDocument/2006/relationships/tags" Target="../tags/tag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24320;&#21367;&#20843;&#20998;&#38047;-&#20013;&#22269;&#30340;&#27665;&#26063;&#20027;&#20041;.flv" TargetMode="Externa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4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1.xml"/><Relationship Id="rId5" Type="http://schemas.openxmlformats.org/officeDocument/2006/relationships/tags" Target="../tags/tag26.xml"/><Relationship Id="rId4" Type="http://schemas.openxmlformats.org/officeDocument/2006/relationships/tags" Target="../tags/tag25.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20013;&#22269;&#23548;&#24377;&#20043;&#29238;&#38065;&#23398;&#26862;&#24402;&#22269;&#36335;.mp4"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29579;&#28134;&#26124;&#20197;&#36523;&#35768;&#22269;.flv"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hyperlink" Target="&#22806;&#23186;&#30427;&#36190;&#20013;&#22269;&#8220;90&#21518;&#8221;-%20&#19990;&#30028;&#23646;&#20110;&#36825;&#19968;&#20195;&#20154;_&#39640;&#28165;.kux" TargetMode="External"/><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8" descr="长城"/>
          <p:cNvPicPr>
            <a:picLocks noGrp="1" noChangeAspect="1" noChangeArrowheads="1"/>
          </p:cNvPicPr>
          <p:nvPr>
            <p:ph/>
          </p:nvPr>
        </p:nvPicPr>
        <p:blipFill>
          <a:blip r:embed="rId2">
            <a:extLst>
              <a:ext uri="{28A0092B-C50C-407E-A947-70E740481C1C}">
                <a14:useLocalDpi xmlns="" xmlns:a14="http://schemas.microsoft.com/office/drawing/2010/main" val="0"/>
              </a:ext>
            </a:extLst>
          </a:blip>
          <a:stretch>
            <a:fillRect/>
          </a:stretch>
        </p:blipFill>
        <p:spPr>
          <a:xfrm>
            <a:off x="1517073" y="879730"/>
            <a:ext cx="9476509" cy="5590343"/>
          </a:xfrm>
          <a:noFill/>
          <a:effectLst>
            <a:softEdge rad="317500"/>
          </a:effectLst>
        </p:spPr>
      </p:pic>
      <p:sp>
        <p:nvSpPr>
          <p:cNvPr id="8" name="文本框 7"/>
          <p:cNvSpPr txBox="1"/>
          <p:nvPr/>
        </p:nvSpPr>
        <p:spPr>
          <a:xfrm>
            <a:off x="3131373" y="1449972"/>
            <a:ext cx="6096000" cy="1107483"/>
          </a:xfrm>
          <a:prstGeom prst="rect">
            <a:avLst/>
          </a:prstGeom>
          <a:noFill/>
        </p:spPr>
        <p:txBody>
          <a:bodyPr wrap="square">
            <a:spAutoFit/>
          </a:bodyPr>
          <a:lstStyle/>
          <a:p>
            <a:pPr marL="228600" marR="0" lvl="0" indent="-228600" algn="ctr" defTabSz="914400" rtl="0" eaLnBrk="1" fontAlgn="auto" latinLnBrk="0" hangingPunct="1">
              <a:lnSpc>
                <a:spcPct val="90000"/>
              </a:lnSpc>
              <a:spcBef>
                <a:spcPts val="1000"/>
              </a:spcBef>
              <a:spcAft>
                <a:spcPts val="0"/>
              </a:spcAft>
              <a:buClrTx/>
              <a:buSzTx/>
              <a:buFontTx/>
              <a:buNone/>
              <a:defRPr/>
            </a:pPr>
            <a:r>
              <a:rPr kumimoji="0" lang="zh-CN" altLang="en-US" sz="3200" b="0" i="0" u="none" strike="noStrike" kern="1200" cap="none" spc="0" normalizeH="0" baseline="0" noProof="0" dirty="0">
                <a:ln>
                  <a:noFill/>
                </a:ln>
                <a:solidFill>
                  <a:srgbClr val="660066"/>
                </a:solidFill>
                <a:effectLst/>
                <a:uLnTx/>
                <a:uFillTx/>
                <a:latin typeface="华文琥珀" panose="02010800040101010101" pitchFamily="2" charset="-122"/>
                <a:ea typeface="华文琥珀" panose="02010800040101010101" pitchFamily="2" charset="-122"/>
                <a:cs typeface="+mn-cs"/>
              </a:rPr>
              <a:t>第五讲</a:t>
            </a:r>
          </a:p>
          <a:p>
            <a:pPr marL="228600" marR="0" lvl="0" indent="-228600" algn="ctr" defTabSz="914400" rtl="0" eaLnBrk="1" fontAlgn="auto" latinLnBrk="0" hangingPunct="1">
              <a:lnSpc>
                <a:spcPct val="90000"/>
              </a:lnSpc>
              <a:spcBef>
                <a:spcPts val="1000"/>
              </a:spcBef>
              <a:spcAft>
                <a:spcPts val="0"/>
              </a:spcAft>
              <a:buClrTx/>
              <a:buSzTx/>
              <a:buFontTx/>
              <a:buNone/>
              <a:defRPr/>
            </a:pPr>
            <a:r>
              <a:rPr kumimoji="0" lang="zh-CN" altLang="en-US" sz="3200" b="0" i="0" u="none" strike="noStrike" kern="1200" cap="none" spc="0" normalizeH="0" baseline="0" noProof="0" dirty="0">
                <a:ln>
                  <a:noFill/>
                </a:ln>
                <a:solidFill>
                  <a:srgbClr val="660066"/>
                </a:solidFill>
                <a:effectLst/>
                <a:uLnTx/>
                <a:uFillTx/>
                <a:latin typeface="华文琥珀" panose="02010800040101010101" pitchFamily="2" charset="-122"/>
                <a:ea typeface="华文琥珀" panose="02010800040101010101" pitchFamily="2" charset="-122"/>
                <a:cs typeface="+mn-cs"/>
              </a:rPr>
              <a:t> 继承和弘扬中国精神</a:t>
            </a:r>
          </a:p>
        </p:txBody>
      </p:sp>
    </p:spTree>
  </p:cSld>
  <p:clrMapOvr>
    <a:masterClrMapping/>
  </p:clrMapOvr>
  <p:transition spd="med">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90801" y="1524001"/>
            <a:ext cx="5832475" cy="504825"/>
          </a:xfrm>
          <a:prstGeom prst="rect">
            <a:avLst/>
          </a:prstGeom>
          <a:noFill/>
          <a:ln w="9525">
            <a:noFill/>
            <a:miter lim="800000"/>
          </a:ln>
        </p:spPr>
        <p:txBody>
          <a:bodyPr anchor="ctr"/>
          <a:lstStyle/>
          <a:p>
            <a:pPr eaLnBrk="1" hangingPunct="1">
              <a:defRPr/>
            </a:pPr>
            <a:r>
              <a:rPr lang="en-US" altLang="zh-CN" sz="2800" b="1" dirty="0">
                <a:solidFill>
                  <a:srgbClr val="A80000"/>
                </a:solidFill>
              </a:rPr>
              <a:t> </a:t>
            </a:r>
            <a:endParaRPr lang="zh-CN" altLang="zh-CN" sz="2800" b="1" dirty="0">
              <a:solidFill>
                <a:srgbClr val="A80000"/>
              </a:solidFill>
              <a:latin typeface="+mn-ea"/>
            </a:endParaRPr>
          </a:p>
        </p:txBody>
      </p:sp>
      <p:sp>
        <p:nvSpPr>
          <p:cNvPr id="14340" name="圆角矩形 2"/>
          <p:cNvSpPr>
            <a:spLocks noChangeArrowheads="1"/>
          </p:cNvSpPr>
          <p:nvPr/>
        </p:nvSpPr>
        <p:spPr bwMode="auto">
          <a:xfrm>
            <a:off x="1943100" y="1524001"/>
            <a:ext cx="723900" cy="504825"/>
          </a:xfrm>
          <a:prstGeom prst="roundRect">
            <a:avLst>
              <a:gd name="adj" fmla="val 16667"/>
            </a:avLst>
          </a:prstGeom>
          <a:noFill/>
          <a:ln w="9525">
            <a:solidFill>
              <a:schemeClr val="tx1"/>
            </a:solidFill>
            <a:rou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14341" name="文本框 3"/>
          <p:cNvSpPr txBox="1">
            <a:spLocks noChangeArrowheads="1"/>
          </p:cNvSpPr>
          <p:nvPr/>
        </p:nvSpPr>
        <p:spPr bwMode="auto">
          <a:xfrm>
            <a:off x="2014538" y="1524000"/>
            <a:ext cx="57626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kumimoji="1" lang="zh-CN" altLang="en-US" sz="3200" b="1">
                <a:solidFill>
                  <a:srgbClr val="A80000"/>
                </a:solidFill>
                <a:latin typeface="微软雅黑" panose="020B0503020204020204" pitchFamily="34" charset="-122"/>
                <a:ea typeface="微软雅黑" panose="020B0503020204020204" pitchFamily="34" charset="-122"/>
              </a:rPr>
              <a:t>二</a:t>
            </a:r>
          </a:p>
        </p:txBody>
      </p:sp>
      <p:sp>
        <p:nvSpPr>
          <p:cNvPr id="14346" name="Rectangle 3"/>
          <p:cNvSpPr txBox="1">
            <a:spLocks noChangeArrowheads="1"/>
          </p:cNvSpPr>
          <p:nvPr/>
        </p:nvSpPr>
        <p:spPr bwMode="auto">
          <a:xfrm>
            <a:off x="2895601" y="1514476"/>
            <a:ext cx="7129463"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zh-CN" sz="2800" b="1" dirty="0">
                <a:solidFill>
                  <a:srgbClr val="A80000"/>
                </a:solidFill>
                <a:latin typeface="微软雅黑" panose="020B0503020204020204" pitchFamily="34" charset="-122"/>
                <a:ea typeface="微软雅黑" panose="020B0503020204020204" pitchFamily="34" charset="-122"/>
              </a:rPr>
              <a:t>中国精神</a:t>
            </a:r>
            <a:r>
              <a:rPr lang="zh-CN" altLang="en-US" sz="2800" b="1" dirty="0">
                <a:solidFill>
                  <a:srgbClr val="A80000"/>
                </a:solidFill>
                <a:latin typeface="微软雅黑" panose="020B0503020204020204" pitchFamily="34" charset="-122"/>
                <a:ea typeface="微软雅黑" panose="020B0503020204020204" pitchFamily="34" charset="-122"/>
              </a:rPr>
              <a:t>的丰富内涵</a:t>
            </a:r>
            <a:endParaRPr lang="zh-CN" altLang="zh-CN" sz="2800" b="1" dirty="0">
              <a:solidFill>
                <a:srgbClr val="A80000"/>
              </a:solidFill>
              <a:latin typeface="微软雅黑" panose="020B0503020204020204" pitchFamily="34" charset="-122"/>
              <a:ea typeface="微软雅黑" panose="020B0503020204020204" pitchFamily="34" charset="-122"/>
            </a:endParaRPr>
          </a:p>
        </p:txBody>
      </p:sp>
      <p:graphicFrame>
        <p:nvGraphicFramePr>
          <p:cNvPr id="10" name="图示 9"/>
          <p:cNvGraphicFramePr/>
          <p:nvPr/>
        </p:nvGraphicFramePr>
        <p:xfrm>
          <a:off x="2251112" y="2473036"/>
          <a:ext cx="7689776" cy="3175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椭圆 10"/>
          <p:cNvSpPr/>
          <p:nvPr/>
        </p:nvSpPr>
        <p:spPr>
          <a:xfrm>
            <a:off x="4911971" y="3286619"/>
            <a:ext cx="2736304" cy="1440160"/>
          </a:xfrm>
          <a:prstGeom prst="ellipse">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anchor="ctr"/>
          <a:lstStyle/>
          <a:p>
            <a:pPr algn="ctr" eaLnBrk="1" hangingPunct="1">
              <a:lnSpc>
                <a:spcPct val="150000"/>
              </a:lnSpc>
              <a:defRPr/>
            </a:pPr>
            <a:r>
              <a:rPr lang="zh-CN" altLang="en-US" sz="3200" dirty="0">
                <a:solidFill>
                  <a:srgbClr val="FF0000"/>
                </a:solidFill>
                <a:latin typeface="华文琥珀" panose="02010800040101010101" pitchFamily="2" charset="-122"/>
                <a:ea typeface="华文琥珀" panose="02010800040101010101" pitchFamily="2" charset="-122"/>
                <a:cs typeface="方正仿宋_GBK" pitchFamily="65" charset="-122"/>
              </a:rPr>
              <a:t>中国精神</a:t>
            </a:r>
          </a:p>
        </p:txBody>
      </p:sp>
    </p:spTree>
  </p:cSld>
  <p:clrMapOvr>
    <a:masterClrMapping/>
  </p:clrMapOvr>
  <p:transition>
    <p:blinds dir="vert"/>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a:off x="10999364" y="5800212"/>
            <a:ext cx="1192637" cy="1057787"/>
          </a:xfrm>
          <a:custGeom>
            <a:avLst/>
            <a:gdLst>
              <a:gd name="connsiteX0" fmla="*/ 1674953 w 1674953"/>
              <a:gd name="connsiteY0" fmla="*/ 0 h 1485568"/>
              <a:gd name="connsiteX1" fmla="*/ 1674953 w 1674953"/>
              <a:gd name="connsiteY1" fmla="*/ 1485568 h 1485568"/>
              <a:gd name="connsiteX2" fmla="*/ 739 w 1674953"/>
              <a:gd name="connsiteY2" fmla="*/ 1485568 h 1485568"/>
              <a:gd name="connsiteX3" fmla="*/ 0 w 1674953"/>
              <a:gd name="connsiteY3" fmla="*/ 1330395 h 1485568"/>
              <a:gd name="connsiteX4" fmla="*/ 96938 w 1674953"/>
              <a:gd name="connsiteY4" fmla="*/ 1039943 h 1485568"/>
              <a:gd name="connsiteX5" fmla="*/ 779844 w 1674953"/>
              <a:gd name="connsiteY5" fmla="*/ 901046 h 1485568"/>
              <a:gd name="connsiteX6" fmla="*/ 999763 w 1674953"/>
              <a:gd name="connsiteY6" fmla="*/ 414910 h 1485568"/>
              <a:gd name="connsiteX7" fmla="*/ 1566923 w 1674953"/>
              <a:gd name="connsiteY7" fmla="*/ 160267 h 1485568"/>
              <a:gd name="connsiteX8" fmla="*/ 1624695 w 1674953"/>
              <a:gd name="connsiteY8" fmla="*/ 87191 h 14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53" h="1485568">
                <a:moveTo>
                  <a:pt x="1674953" y="0"/>
                </a:moveTo>
                <a:lnTo>
                  <a:pt x="1674953" y="1485568"/>
                </a:lnTo>
                <a:lnTo>
                  <a:pt x="739" y="1485568"/>
                </a:lnTo>
                <a:lnTo>
                  <a:pt x="0" y="1330395"/>
                </a:lnTo>
                <a:cubicBezTo>
                  <a:pt x="7235" y="1210911"/>
                  <a:pt x="33278" y="1108427"/>
                  <a:pt x="96938" y="1039943"/>
                </a:cubicBezTo>
                <a:cubicBezTo>
                  <a:pt x="224259" y="902976"/>
                  <a:pt x="629373" y="1005218"/>
                  <a:pt x="779844" y="901046"/>
                </a:cubicBezTo>
                <a:cubicBezTo>
                  <a:pt x="930315" y="796874"/>
                  <a:pt x="868583" y="538373"/>
                  <a:pt x="999763" y="414910"/>
                </a:cubicBezTo>
                <a:cubicBezTo>
                  <a:pt x="1130943" y="291447"/>
                  <a:pt x="1410665" y="314596"/>
                  <a:pt x="1566923" y="160267"/>
                </a:cubicBezTo>
                <a:cubicBezTo>
                  <a:pt x="1586455" y="140976"/>
                  <a:pt x="1605746" y="116048"/>
                  <a:pt x="1624695" y="87191"/>
                </a:cubicBezTo>
                <a:close/>
              </a:path>
            </a:pathLst>
          </a:cu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改革开放是当代中国最鲜明的特色。创新是改革开放的生命，改革开放创造的奇迹是来自中国共产党和中国人民的理论创新、实践创新、制度创新、文化创新以及各方面的创新。</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6298541"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一、改革开放是当代中国的显著特征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150" grpId="0" bldLvl="0" animBg="1"/>
      <p:bldP spid="16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049963" y="2520631"/>
            <a:ext cx="10092073" cy="212393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153" name="PA-矩形 4"/>
          <p:cNvSpPr>
            <a:spLocks noChangeArrowheads="1"/>
          </p:cNvSpPr>
          <p:nvPr>
            <p:custDataLst>
              <p:tags r:id="rId1"/>
            </p:custDataLst>
          </p:nvPr>
        </p:nvSpPr>
        <p:spPr bwMode="auto">
          <a:xfrm>
            <a:off x="1570386" y="2975556"/>
            <a:ext cx="9173814" cy="1330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改革开放是党和人民大踏步赶上时代的重要法宝，是坚持和发展中国特色社会主义的必由之路，是决定当代中国命运的关键一招，也是决定实现“两个一百年”奋斗目标、实现中华民族伟大复兴的关键一招。</a:t>
            </a: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矩形: 圆角 35"/>
          <p:cNvSpPr/>
          <p:nvPr/>
        </p:nvSpPr>
        <p:spPr>
          <a:xfrm>
            <a:off x="4895368" y="22698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36"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5" y="936785"/>
            <a:ext cx="5959694"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二、改革创新是新时代的迫切要求</a:t>
            </a:r>
          </a:p>
        </p:txBody>
      </p:sp>
      <p:grpSp>
        <p:nvGrpSpPr>
          <p:cNvPr id="161" name="组合 160"/>
          <p:cNvGrpSpPr/>
          <p:nvPr/>
        </p:nvGrpSpPr>
        <p:grpSpPr>
          <a:xfrm>
            <a:off x="2901176" y="2247363"/>
            <a:ext cx="6518438" cy="2870200"/>
            <a:chOff x="2561863" y="1872848"/>
            <a:chExt cx="7068274" cy="3112304"/>
          </a:xfrm>
        </p:grpSpPr>
        <p:sp>
          <p:nvSpPr>
            <p:cNvPr id="162" name="直接连接符 21"/>
            <p:cNvSpPr>
              <a:spLocks noChangeShapeType="1"/>
            </p:cNvSpPr>
            <p:nvPr/>
          </p:nvSpPr>
          <p:spPr bwMode="auto">
            <a:xfrm flipH="1">
              <a:off x="3695179" y="3410808"/>
              <a:ext cx="431078" cy="408369"/>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63" name="直接连接符 25"/>
            <p:cNvSpPr>
              <a:spLocks noChangeShapeType="1"/>
            </p:cNvSpPr>
            <p:nvPr/>
          </p:nvSpPr>
          <p:spPr bwMode="auto">
            <a:xfrm>
              <a:off x="5991012" y="3300064"/>
              <a:ext cx="528417" cy="283781"/>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64" name="直接连接符 27"/>
            <p:cNvSpPr>
              <a:spLocks noChangeShapeType="1"/>
            </p:cNvSpPr>
            <p:nvPr/>
          </p:nvSpPr>
          <p:spPr bwMode="auto">
            <a:xfrm flipV="1">
              <a:off x="7428863" y="3624779"/>
              <a:ext cx="962556" cy="693344"/>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65" name="椭圆 28"/>
            <p:cNvSpPr>
              <a:spLocks noChangeArrowheads="1"/>
            </p:cNvSpPr>
            <p:nvPr/>
          </p:nvSpPr>
          <p:spPr bwMode="auto">
            <a:xfrm>
              <a:off x="4122084" y="1872848"/>
              <a:ext cx="1888396" cy="1878499"/>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66" name="椭圆 29"/>
            <p:cNvSpPr>
              <a:spLocks noChangeArrowheads="1"/>
            </p:cNvSpPr>
            <p:nvPr/>
          </p:nvSpPr>
          <p:spPr bwMode="auto">
            <a:xfrm>
              <a:off x="8424511" y="2607914"/>
              <a:ext cx="1205626" cy="120019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67" name="椭圆 30"/>
            <p:cNvSpPr>
              <a:spLocks noChangeAspect="1" noChangeArrowheads="1"/>
            </p:cNvSpPr>
            <p:nvPr/>
          </p:nvSpPr>
          <p:spPr bwMode="auto">
            <a:xfrm>
              <a:off x="3567245" y="3752732"/>
              <a:ext cx="221100"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68" name="椭圆 33"/>
            <p:cNvSpPr>
              <a:spLocks noChangeAspect="1" noChangeArrowheads="1"/>
            </p:cNvSpPr>
            <p:nvPr/>
          </p:nvSpPr>
          <p:spPr bwMode="auto">
            <a:xfrm>
              <a:off x="4094273" y="3222544"/>
              <a:ext cx="21971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69" name="椭圆 34"/>
            <p:cNvSpPr>
              <a:spLocks noChangeAspect="1" noChangeArrowheads="1"/>
            </p:cNvSpPr>
            <p:nvPr/>
          </p:nvSpPr>
          <p:spPr bwMode="auto">
            <a:xfrm>
              <a:off x="5858908" y="3190705"/>
              <a:ext cx="221100" cy="220105"/>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0" name="椭圆 35"/>
            <p:cNvSpPr>
              <a:spLocks noChangeAspect="1" noChangeArrowheads="1"/>
            </p:cNvSpPr>
            <p:nvPr/>
          </p:nvSpPr>
          <p:spPr bwMode="auto">
            <a:xfrm>
              <a:off x="6486055" y="3553391"/>
              <a:ext cx="221102"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1" name="椭圆 37"/>
            <p:cNvSpPr>
              <a:spLocks noChangeAspect="1" noChangeArrowheads="1"/>
            </p:cNvSpPr>
            <p:nvPr/>
          </p:nvSpPr>
          <p:spPr bwMode="auto">
            <a:xfrm>
              <a:off x="8339438" y="3448972"/>
              <a:ext cx="22110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2" name="椭圆 171"/>
            <p:cNvSpPr>
              <a:spLocks noChangeArrowheads="1"/>
            </p:cNvSpPr>
            <p:nvPr/>
          </p:nvSpPr>
          <p:spPr bwMode="auto">
            <a:xfrm>
              <a:off x="6427651" y="3410808"/>
              <a:ext cx="1500427" cy="1493662"/>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3" name="椭圆 172"/>
            <p:cNvSpPr>
              <a:spLocks noChangeArrowheads="1"/>
            </p:cNvSpPr>
            <p:nvPr/>
          </p:nvSpPr>
          <p:spPr bwMode="auto">
            <a:xfrm>
              <a:off x="2561863" y="3679754"/>
              <a:ext cx="1311308" cy="1305398"/>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grpSp>
          <p:nvGrpSpPr>
            <p:cNvPr id="174" name="组合 173"/>
            <p:cNvGrpSpPr/>
            <p:nvPr/>
          </p:nvGrpSpPr>
          <p:grpSpPr bwMode="auto">
            <a:xfrm>
              <a:off x="6925475" y="3910542"/>
              <a:ext cx="503387" cy="495581"/>
              <a:chOff x="0" y="0"/>
              <a:chExt cx="453105" cy="448433"/>
            </a:xfrm>
          </p:grpSpPr>
          <p:sp>
            <p:nvSpPr>
              <p:cNvPr id="188"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9"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5" name="组合 44"/>
            <p:cNvGrpSpPr/>
            <p:nvPr/>
          </p:nvGrpSpPr>
          <p:grpSpPr bwMode="auto">
            <a:xfrm>
              <a:off x="4820150" y="2494400"/>
              <a:ext cx="589602" cy="631242"/>
              <a:chOff x="0" y="0"/>
              <a:chExt cx="466184" cy="501686"/>
            </a:xfrm>
          </p:grpSpPr>
          <p:sp>
            <p:nvSpPr>
              <p:cNvPr id="183"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4"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5"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6"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7"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6" name="组合 50"/>
            <p:cNvGrpSpPr/>
            <p:nvPr/>
          </p:nvGrpSpPr>
          <p:grpSpPr bwMode="auto">
            <a:xfrm>
              <a:off x="2970418" y="4135218"/>
              <a:ext cx="451936" cy="431903"/>
              <a:chOff x="0" y="0"/>
              <a:chExt cx="490600" cy="471805"/>
            </a:xfrm>
          </p:grpSpPr>
          <p:sp>
            <p:nvSpPr>
              <p:cNvPr id="181" name="Oval 131"/>
              <p:cNvSpPr>
                <a:spLocks noChangeArrowheads="1"/>
              </p:cNvSpPr>
              <p:nvPr/>
            </p:nvSpPr>
            <p:spPr bwMode="auto">
              <a:xfrm>
                <a:off x="134915" y="0"/>
                <a:ext cx="220770" cy="223595"/>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2" name="Freeform 134"/>
              <p:cNvSpPr>
                <a:spLocks noChangeArrowheads="1"/>
              </p:cNvSpPr>
              <p:nvPr/>
            </p:nvSpPr>
            <p:spPr bwMode="auto">
              <a:xfrm>
                <a:off x="0" y="25846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7" name="组合 53"/>
            <p:cNvGrpSpPr/>
            <p:nvPr/>
          </p:nvGrpSpPr>
          <p:grpSpPr bwMode="auto">
            <a:xfrm>
              <a:off x="8843074" y="2960910"/>
              <a:ext cx="410218" cy="460973"/>
              <a:chOff x="0" y="0"/>
              <a:chExt cx="406393" cy="459645"/>
            </a:xfrm>
          </p:grpSpPr>
          <p:sp>
            <p:nvSpPr>
              <p:cNvPr id="178"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79"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0" name="Oval 150"/>
              <p:cNvSpPr>
                <a:spLocks noChangeArrowheads="1"/>
              </p:cNvSpPr>
              <p:nvPr/>
            </p:nvSpPr>
            <p:spPr bwMode="auto">
              <a:xfrm>
                <a:off x="97160" y="326983"/>
                <a:ext cx="37370" cy="37370"/>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grpSp>
      </p:grpSp>
      <p:sp>
        <p:nvSpPr>
          <p:cNvPr id="190" name="PA-矩形 4"/>
          <p:cNvSpPr>
            <a:spLocks noChangeArrowheads="1"/>
          </p:cNvSpPr>
          <p:nvPr>
            <p:custDataLst>
              <p:tags r:id="rId1"/>
            </p:custDataLst>
          </p:nvPr>
        </p:nvSpPr>
        <p:spPr bwMode="auto">
          <a:xfrm>
            <a:off x="1364611" y="2384316"/>
            <a:ext cx="2296920"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、创新决定未来，改革关乎国运。</a:t>
            </a:r>
          </a:p>
        </p:txBody>
      </p:sp>
      <p:sp>
        <p:nvSpPr>
          <p:cNvPr id="191" name="PA-矩形 4"/>
          <p:cNvSpPr>
            <a:spLocks noChangeArrowheads="1"/>
          </p:cNvSpPr>
          <p:nvPr>
            <p:custDataLst>
              <p:tags r:id="rId2"/>
            </p:custDataLst>
          </p:nvPr>
        </p:nvSpPr>
        <p:spPr bwMode="auto">
          <a:xfrm>
            <a:off x="6314576" y="2041416"/>
            <a:ext cx="2296920"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、创新能力是当今国际竞争新优势的集中体现。</a:t>
            </a:r>
          </a:p>
        </p:txBody>
      </p:sp>
      <p:sp>
        <p:nvSpPr>
          <p:cNvPr id="192" name="PA-矩形 4"/>
          <p:cNvSpPr>
            <a:spLocks noChangeArrowheads="1"/>
          </p:cNvSpPr>
          <p:nvPr>
            <p:custDataLst>
              <p:tags r:id="rId3"/>
            </p:custDataLst>
          </p:nvPr>
        </p:nvSpPr>
        <p:spPr bwMode="auto">
          <a:xfrm>
            <a:off x="4282576" y="4771916"/>
            <a:ext cx="2296920"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、创新是推动人类社会发展的第一动力。</a:t>
            </a:r>
          </a:p>
        </p:txBody>
      </p:sp>
      <p:sp>
        <p:nvSpPr>
          <p:cNvPr id="193" name="PA-矩形 4"/>
          <p:cNvSpPr>
            <a:spLocks noChangeArrowheads="1"/>
          </p:cNvSpPr>
          <p:nvPr>
            <p:custDataLst>
              <p:tags r:id="rId4"/>
            </p:custDataLst>
          </p:nvPr>
        </p:nvSpPr>
        <p:spPr bwMode="auto">
          <a:xfrm>
            <a:off x="8638676" y="4390916"/>
            <a:ext cx="2296920"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4</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、改革创新是赢得未来的必然要求。 </a:t>
            </a:r>
          </a:p>
        </p:txBody>
      </p:sp>
      <p:sp>
        <p:nvSpPr>
          <p:cNvPr id="194" name="矩形 193"/>
          <p:cNvSpPr/>
          <p:nvPr/>
        </p:nvSpPr>
        <p:spPr>
          <a:xfrm>
            <a:off x="6330311" y="1886944"/>
            <a:ext cx="393700" cy="50800"/>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
        <p:nvSpPr>
          <p:cNvPr id="195" name="矩形 194"/>
          <p:cNvSpPr/>
          <p:nvPr/>
        </p:nvSpPr>
        <p:spPr>
          <a:xfrm>
            <a:off x="1364611" y="2267944"/>
            <a:ext cx="393700" cy="50800"/>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
        <p:nvSpPr>
          <p:cNvPr id="196" name="矩形 195"/>
          <p:cNvSpPr/>
          <p:nvPr/>
        </p:nvSpPr>
        <p:spPr>
          <a:xfrm>
            <a:off x="4247511" y="4642844"/>
            <a:ext cx="393700" cy="50800"/>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
        <p:nvSpPr>
          <p:cNvPr id="197" name="矩形 196"/>
          <p:cNvSpPr/>
          <p:nvPr/>
        </p:nvSpPr>
        <p:spPr>
          <a:xfrm>
            <a:off x="8717911" y="4312644"/>
            <a:ext cx="393700" cy="50800"/>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p:cTn id="12" dur="500" fill="hold"/>
                                        <p:tgtEl>
                                          <p:spTgt spid="160"/>
                                        </p:tgtEl>
                                        <p:attrNameLst>
                                          <p:attrName>ppt_w</p:attrName>
                                        </p:attrNameLst>
                                      </p:cBhvr>
                                      <p:tavLst>
                                        <p:tav tm="0">
                                          <p:val>
                                            <p:fltVal val="0"/>
                                          </p:val>
                                        </p:tav>
                                        <p:tav tm="100000">
                                          <p:val>
                                            <p:strVal val="#ppt_w"/>
                                          </p:val>
                                        </p:tav>
                                      </p:tavLst>
                                    </p:anim>
                                    <p:anim calcmode="lin" valueType="num">
                                      <p:cBhvr>
                                        <p:cTn id="13" dur="500" fill="hold"/>
                                        <p:tgtEl>
                                          <p:spTgt spid="160"/>
                                        </p:tgtEl>
                                        <p:attrNameLst>
                                          <p:attrName>ppt_h</p:attrName>
                                        </p:attrNameLst>
                                      </p:cBhvr>
                                      <p:tavLst>
                                        <p:tav tm="0">
                                          <p:val>
                                            <p:fltVal val="0"/>
                                          </p:val>
                                        </p:tav>
                                        <p:tav tm="100000">
                                          <p:val>
                                            <p:strVal val="#ppt_h"/>
                                          </p:val>
                                        </p:tav>
                                      </p:tavLst>
                                    </p:anim>
                                    <p:animEffect transition="in" filter="fade">
                                      <p:cBhvr>
                                        <p:cTn id="14" dur="500"/>
                                        <p:tgtEl>
                                          <p:spTgt spid="1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1000"/>
                                        <p:tgtEl>
                                          <p:spTgt spid="161"/>
                                        </p:tgtEl>
                                      </p:cBhvr>
                                    </p:animEffect>
                                    <p:anim calcmode="lin" valueType="num">
                                      <p:cBhvr>
                                        <p:cTn id="20" dur="1000" fill="hold"/>
                                        <p:tgtEl>
                                          <p:spTgt spid="161"/>
                                        </p:tgtEl>
                                        <p:attrNameLst>
                                          <p:attrName>ppt_x</p:attrName>
                                        </p:attrNameLst>
                                      </p:cBhvr>
                                      <p:tavLst>
                                        <p:tav tm="0">
                                          <p:val>
                                            <p:strVal val="#ppt_x"/>
                                          </p:val>
                                        </p:tav>
                                        <p:tav tm="100000">
                                          <p:val>
                                            <p:strVal val="#ppt_x"/>
                                          </p:val>
                                        </p:tav>
                                      </p:tavLst>
                                    </p:anim>
                                    <p:anim calcmode="lin" valueType="num">
                                      <p:cBhvr>
                                        <p:cTn id="21" dur="1000" fill="hold"/>
                                        <p:tgtEl>
                                          <p:spTgt spid="16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wipe(left)">
                                      <p:cBhvr>
                                        <p:cTn id="25" dur="500"/>
                                        <p:tgtEl>
                                          <p:spTgt spid="190"/>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wipe(left)">
                                      <p:cBhvr>
                                        <p:cTn id="29" dur="500"/>
                                        <p:tgtEl>
                                          <p:spTgt spid="191"/>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94"/>
                                        </p:tgtEl>
                                        <p:attrNameLst>
                                          <p:attrName>style.visibility</p:attrName>
                                        </p:attrNameLst>
                                      </p:cBhvr>
                                      <p:to>
                                        <p:strVal val="visible"/>
                                      </p:to>
                                    </p:set>
                                    <p:animEffect transition="in" filter="wipe(left)">
                                      <p:cBhvr>
                                        <p:cTn id="33" dur="500"/>
                                        <p:tgtEl>
                                          <p:spTgt spid="194"/>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wipe(left)">
                                      <p:cBhvr>
                                        <p:cTn id="37" dur="500"/>
                                        <p:tgtEl>
                                          <p:spTgt spid="195"/>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192"/>
                                        </p:tgtEl>
                                        <p:attrNameLst>
                                          <p:attrName>style.visibility</p:attrName>
                                        </p:attrNameLst>
                                      </p:cBhvr>
                                      <p:to>
                                        <p:strVal val="visible"/>
                                      </p:to>
                                    </p:set>
                                    <p:animEffect transition="in" filter="wipe(left)">
                                      <p:cBhvr>
                                        <p:cTn id="41" dur="500"/>
                                        <p:tgtEl>
                                          <p:spTgt spid="192"/>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96"/>
                                        </p:tgtEl>
                                        <p:attrNameLst>
                                          <p:attrName>style.visibility</p:attrName>
                                        </p:attrNameLst>
                                      </p:cBhvr>
                                      <p:to>
                                        <p:strVal val="visible"/>
                                      </p:to>
                                    </p:set>
                                    <p:animEffect transition="in" filter="wipe(left)">
                                      <p:cBhvr>
                                        <p:cTn id="45" dur="500"/>
                                        <p:tgtEl>
                                          <p:spTgt spid="196"/>
                                        </p:tgtEl>
                                      </p:cBhvr>
                                    </p:animEffec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wipe(left)">
                                      <p:cBhvr>
                                        <p:cTn id="49" dur="500"/>
                                        <p:tgtEl>
                                          <p:spTgt spid="193"/>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197"/>
                                        </p:tgtEl>
                                        <p:attrNameLst>
                                          <p:attrName>style.visibility</p:attrName>
                                        </p:attrNameLst>
                                      </p:cBhvr>
                                      <p:to>
                                        <p:strVal val="visible"/>
                                      </p:to>
                                    </p:set>
                                    <p:animEffect transition="in" filter="wipe(left)">
                                      <p:cBhvr>
                                        <p:cTn id="53"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60" grpId="0"/>
      <p:bldP spid="190" grpId="0"/>
      <p:bldP spid="191" grpId="0"/>
      <p:bldP spid="192" grpId="0"/>
      <p:bldP spid="193" grpId="0"/>
      <p:bldP spid="194" grpId="0" bldLvl="0" animBg="1"/>
      <p:bldP spid="195" grpId="0" bldLvl="0" animBg="1"/>
      <p:bldP spid="196" grpId="0" bldLvl="0" animBg="1"/>
      <p:bldP spid="197"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590801" y="1524001"/>
            <a:ext cx="5832475" cy="504825"/>
          </a:xfrm>
          <a:prstGeom prst="rect">
            <a:avLst/>
          </a:prstGeom>
          <a:noFill/>
          <a:ln w="9525">
            <a:noFill/>
            <a:miter lim="800000"/>
          </a:ln>
        </p:spPr>
        <p:txBody>
          <a:bodyPr anchor="ctr"/>
          <a:lstStyle/>
          <a:p>
            <a:pPr eaLnBrk="1" hangingPunct="1">
              <a:defRPr/>
            </a:pPr>
            <a:r>
              <a:rPr lang="zh-CN" altLang="en-US" sz="2800" b="1" dirty="0">
                <a:solidFill>
                  <a:srgbClr val="A80000"/>
                </a:solidFill>
              </a:rPr>
              <a:t> </a:t>
            </a:r>
            <a:endParaRPr lang="zh-CN" altLang="zh-CN" sz="2800" b="1" dirty="0">
              <a:solidFill>
                <a:srgbClr val="A80000"/>
              </a:solidFill>
              <a:latin typeface="+mn-ea"/>
            </a:endParaRPr>
          </a:p>
        </p:txBody>
      </p:sp>
      <p:pic>
        <p:nvPicPr>
          <p:cNvPr id="7" name="图片 6" descr="捕获8.PNG"/>
          <p:cNvPicPr>
            <a:picLocks noChangeAspect="1"/>
          </p:cNvPicPr>
          <p:nvPr/>
        </p:nvPicPr>
        <p:blipFill>
          <a:blip r:embed="rId2"/>
          <a:stretch>
            <a:fillRect/>
          </a:stretch>
        </p:blipFill>
        <p:spPr>
          <a:xfrm>
            <a:off x="2015490" y="1734820"/>
            <a:ext cx="7941310" cy="338836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a:off x="10999364" y="5800212"/>
            <a:ext cx="1192637" cy="1057787"/>
          </a:xfrm>
          <a:custGeom>
            <a:avLst/>
            <a:gdLst>
              <a:gd name="connsiteX0" fmla="*/ 1674953 w 1674953"/>
              <a:gd name="connsiteY0" fmla="*/ 0 h 1485568"/>
              <a:gd name="connsiteX1" fmla="*/ 1674953 w 1674953"/>
              <a:gd name="connsiteY1" fmla="*/ 1485568 h 1485568"/>
              <a:gd name="connsiteX2" fmla="*/ 739 w 1674953"/>
              <a:gd name="connsiteY2" fmla="*/ 1485568 h 1485568"/>
              <a:gd name="connsiteX3" fmla="*/ 0 w 1674953"/>
              <a:gd name="connsiteY3" fmla="*/ 1330395 h 1485568"/>
              <a:gd name="connsiteX4" fmla="*/ 96938 w 1674953"/>
              <a:gd name="connsiteY4" fmla="*/ 1039943 h 1485568"/>
              <a:gd name="connsiteX5" fmla="*/ 779844 w 1674953"/>
              <a:gd name="connsiteY5" fmla="*/ 901046 h 1485568"/>
              <a:gd name="connsiteX6" fmla="*/ 999763 w 1674953"/>
              <a:gd name="connsiteY6" fmla="*/ 414910 h 1485568"/>
              <a:gd name="connsiteX7" fmla="*/ 1566923 w 1674953"/>
              <a:gd name="connsiteY7" fmla="*/ 160267 h 1485568"/>
              <a:gd name="connsiteX8" fmla="*/ 1624695 w 1674953"/>
              <a:gd name="connsiteY8" fmla="*/ 87191 h 14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53" h="1485568">
                <a:moveTo>
                  <a:pt x="1674953" y="0"/>
                </a:moveTo>
                <a:lnTo>
                  <a:pt x="1674953" y="1485568"/>
                </a:lnTo>
                <a:lnTo>
                  <a:pt x="739" y="1485568"/>
                </a:lnTo>
                <a:lnTo>
                  <a:pt x="0" y="1330395"/>
                </a:lnTo>
                <a:cubicBezTo>
                  <a:pt x="7235" y="1210911"/>
                  <a:pt x="33278" y="1108427"/>
                  <a:pt x="96938" y="1039943"/>
                </a:cubicBezTo>
                <a:cubicBezTo>
                  <a:pt x="224259" y="902976"/>
                  <a:pt x="629373" y="1005218"/>
                  <a:pt x="779844" y="901046"/>
                </a:cubicBezTo>
                <a:cubicBezTo>
                  <a:pt x="930315" y="796874"/>
                  <a:pt x="868583" y="538373"/>
                  <a:pt x="999763" y="414910"/>
                </a:cubicBezTo>
                <a:cubicBezTo>
                  <a:pt x="1130943" y="291447"/>
                  <a:pt x="1410665" y="314596"/>
                  <a:pt x="1566923" y="160267"/>
                </a:cubicBezTo>
                <a:cubicBezTo>
                  <a:pt x="1586455" y="140976"/>
                  <a:pt x="1605746" y="116048"/>
                  <a:pt x="1624695" y="87191"/>
                </a:cubicBezTo>
                <a:close/>
              </a:path>
            </a:pathLst>
          </a:cu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0" name="矩形: 圆角 149"/>
          <p:cNvSpPr/>
          <p:nvPr/>
        </p:nvSpPr>
        <p:spPr>
          <a:xfrm>
            <a:off x="1049963" y="2520631"/>
            <a:ext cx="10092073" cy="212393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153" name="PA-矩形 4"/>
          <p:cNvSpPr>
            <a:spLocks noChangeArrowheads="1"/>
          </p:cNvSpPr>
          <p:nvPr>
            <p:custDataLst>
              <p:tags r:id="rId1"/>
            </p:custDataLst>
          </p:nvPr>
        </p:nvSpPr>
        <p:spPr bwMode="auto">
          <a:xfrm>
            <a:off x="1570386" y="2975556"/>
            <a:ext cx="9173814" cy="1330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纵观人类发展历史，创新始终是一个国家、一个民族发展的重要力量，也始终是推动人类社会进步的重要力量。不创新不行，创新慢了也不行。如果我们不识变、不应变、不求变，就可能陷入战略被动，错失发展机遇，甚至错过整整一个时代。</a:t>
            </a: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矩形: 圆角 35"/>
          <p:cNvSpPr/>
          <p:nvPr/>
        </p:nvSpPr>
        <p:spPr>
          <a:xfrm>
            <a:off x="4895368" y="22698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150" grpId="0" bldLvl="0" animBg="1"/>
      <p:bldP spid="36"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gss3.bdstatic.com/-Po3dSag_xI4khGkpoWK1HF6hhy/baike/pic/item/7e3e6709c93d70cf28c93f1ff4dcd100baa12bf4.jpg"/>
          <p:cNvPicPr>
            <a:picLocks noChangeAspect="1" noChangeArrowheads="1"/>
          </p:cNvPicPr>
          <p:nvPr/>
        </p:nvPicPr>
        <p:blipFill>
          <a:blip r:embed="rId2" cstate="print"/>
          <a:srcRect/>
          <a:stretch>
            <a:fillRect/>
          </a:stretch>
        </p:blipFill>
        <p:spPr bwMode="auto">
          <a:xfrm>
            <a:off x="2133600" y="1676400"/>
            <a:ext cx="3762276" cy="2262038"/>
          </a:xfrm>
          <a:prstGeom prst="roundRect">
            <a:avLst/>
          </a:prstGeom>
          <a:ln>
            <a:noFill/>
          </a:ln>
          <a:effectLst>
            <a:outerShdw blurRad="292100" dist="139700" dir="2700000" algn="tl" rotWithShape="0">
              <a:srgbClr val="333333">
                <a:alpha val="65000"/>
              </a:srgbClr>
            </a:outerShdw>
          </a:effectLst>
        </p:spPr>
      </p:pic>
      <p:pic>
        <p:nvPicPr>
          <p:cNvPr id="4" name="Picture 4" descr="https://timgsa.baidu.com/timg?image&amp;quality=80&amp;size=b9999_10000&amp;sec=1534122248133&amp;di=43f39b96289c85d33750973c6e46f62d&amp;imgtype=0&amp;src=http%3A%2F%2Fimg2.dzwww.com%3A8888%2Ftupian%2F20171222%2F201712221049c476af59dfd886.jpg"/>
          <p:cNvPicPr>
            <a:picLocks noChangeAspect="1" noChangeArrowheads="1"/>
          </p:cNvPicPr>
          <p:nvPr/>
        </p:nvPicPr>
        <p:blipFill>
          <a:blip r:embed="rId3" cstate="print"/>
          <a:srcRect/>
          <a:stretch>
            <a:fillRect/>
          </a:stretch>
        </p:blipFill>
        <p:spPr bwMode="auto">
          <a:xfrm>
            <a:off x="6248400" y="1634182"/>
            <a:ext cx="3810000" cy="2304257"/>
          </a:xfrm>
          <a:prstGeom prst="roundRect">
            <a:avLst/>
          </a:prstGeom>
          <a:noFill/>
        </p:spPr>
      </p:pic>
      <p:pic>
        <p:nvPicPr>
          <p:cNvPr id="5" name="Picture 6" descr="https://timgsa.baidu.com/timg?image&amp;quality=80&amp;size=b9999_10000&amp;sec=1534983958371&amp;di=9875f9d468b7e1dd28394eb4c5a6f31d&amp;imgtype=0&amp;src=http%3A%2F%2Fnews.syjiancai.com%2Fphoto%2F20170106%2F060015446529.jpg"/>
          <p:cNvPicPr>
            <a:picLocks noChangeAspect="1" noChangeArrowheads="1"/>
          </p:cNvPicPr>
          <p:nvPr/>
        </p:nvPicPr>
        <p:blipFill>
          <a:blip r:embed="rId4" cstate="print"/>
          <a:srcRect b="11801"/>
          <a:stretch>
            <a:fillRect/>
          </a:stretch>
        </p:blipFill>
        <p:spPr bwMode="auto">
          <a:xfrm>
            <a:off x="4552090" y="4495801"/>
            <a:ext cx="3087820" cy="1961731"/>
          </a:xfrm>
          <a:prstGeom prst="round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如果把科技创新比作我国发展的新引擎，那么改革就是点燃这个新引擎的点火器。实施创新驱动发展战略，最根本的是要增强自主创新能力，最紧迫的是要破除体制机制障碍，最大限度地解放和激发科技作为第一生产力所蕴含的巨大潜能，打通从科技强到产业强、经济强、国家强的通道，让改革释放创新活力，让一切创新源泉充分涌流。</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创新驱动发展战略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629016" y="1231727"/>
            <a:ext cx="6835856"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三、做改革创新生力军</a:t>
            </a:r>
          </a:p>
        </p:txBody>
      </p:sp>
      <p:grpSp>
        <p:nvGrpSpPr>
          <p:cNvPr id="161" name="组合 160"/>
          <p:cNvGrpSpPr/>
          <p:nvPr/>
        </p:nvGrpSpPr>
        <p:grpSpPr>
          <a:xfrm>
            <a:off x="3497416" y="1903019"/>
            <a:ext cx="6271619" cy="2278159"/>
            <a:chOff x="2452657" y="2494400"/>
            <a:chExt cx="6800635" cy="2470324"/>
          </a:xfrm>
        </p:grpSpPr>
        <p:sp>
          <p:nvSpPr>
            <p:cNvPr id="167" name="椭圆 30"/>
            <p:cNvSpPr>
              <a:spLocks noChangeAspect="1" noChangeArrowheads="1"/>
            </p:cNvSpPr>
            <p:nvPr/>
          </p:nvSpPr>
          <p:spPr bwMode="auto">
            <a:xfrm>
              <a:off x="3567245" y="3752732"/>
              <a:ext cx="221100"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2" name="椭圆 171"/>
            <p:cNvSpPr>
              <a:spLocks noChangeArrowheads="1"/>
            </p:cNvSpPr>
            <p:nvPr/>
          </p:nvSpPr>
          <p:spPr bwMode="auto">
            <a:xfrm>
              <a:off x="6532739" y="3471062"/>
              <a:ext cx="1500427" cy="1493662"/>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73" name="椭圆 172"/>
            <p:cNvSpPr>
              <a:spLocks noChangeArrowheads="1"/>
            </p:cNvSpPr>
            <p:nvPr/>
          </p:nvSpPr>
          <p:spPr bwMode="auto">
            <a:xfrm>
              <a:off x="2452657" y="3502012"/>
              <a:ext cx="1482071" cy="1431761"/>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grpSp>
          <p:nvGrpSpPr>
            <p:cNvPr id="174" name="组合 173"/>
            <p:cNvGrpSpPr/>
            <p:nvPr/>
          </p:nvGrpSpPr>
          <p:grpSpPr bwMode="auto">
            <a:xfrm>
              <a:off x="7030825" y="3922936"/>
              <a:ext cx="503387" cy="496454"/>
              <a:chOff x="94827" y="11215"/>
              <a:chExt cx="453105" cy="449223"/>
            </a:xfrm>
          </p:grpSpPr>
          <p:sp>
            <p:nvSpPr>
              <p:cNvPr id="188" name="Freeform 136"/>
              <p:cNvSpPr>
                <a:spLocks noChangeArrowheads="1"/>
              </p:cNvSpPr>
              <p:nvPr/>
            </p:nvSpPr>
            <p:spPr bwMode="auto">
              <a:xfrm>
                <a:off x="163623" y="251091"/>
                <a:ext cx="289439" cy="209347"/>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9" name="Freeform 137"/>
              <p:cNvSpPr>
                <a:spLocks noEditPoints="1" noChangeArrowheads="1"/>
              </p:cNvSpPr>
              <p:nvPr/>
            </p:nvSpPr>
            <p:spPr bwMode="auto">
              <a:xfrm>
                <a:off x="94827" y="11215"/>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5" name="组合 44"/>
            <p:cNvGrpSpPr/>
            <p:nvPr/>
          </p:nvGrpSpPr>
          <p:grpSpPr bwMode="auto">
            <a:xfrm>
              <a:off x="4820150" y="2494400"/>
              <a:ext cx="589602" cy="631242"/>
              <a:chOff x="0" y="0"/>
              <a:chExt cx="466184" cy="501686"/>
            </a:xfrm>
          </p:grpSpPr>
          <p:sp>
            <p:nvSpPr>
              <p:cNvPr id="183"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4"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5"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6"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7"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6" name="组合 50"/>
            <p:cNvGrpSpPr/>
            <p:nvPr/>
          </p:nvGrpSpPr>
          <p:grpSpPr bwMode="auto">
            <a:xfrm>
              <a:off x="2967723" y="3941330"/>
              <a:ext cx="451936" cy="465088"/>
              <a:chOff x="-2925" y="-211801"/>
              <a:chExt cx="490600" cy="508056"/>
            </a:xfrm>
          </p:grpSpPr>
          <p:sp>
            <p:nvSpPr>
              <p:cNvPr id="181" name="Oval 131"/>
              <p:cNvSpPr>
                <a:spLocks noChangeArrowheads="1"/>
              </p:cNvSpPr>
              <p:nvPr/>
            </p:nvSpPr>
            <p:spPr bwMode="auto">
              <a:xfrm>
                <a:off x="131990" y="-211801"/>
                <a:ext cx="220770" cy="223596"/>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2" name="Freeform 134"/>
              <p:cNvSpPr>
                <a:spLocks noChangeArrowheads="1"/>
              </p:cNvSpPr>
              <p:nvPr/>
            </p:nvSpPr>
            <p:spPr bwMode="auto">
              <a:xfrm>
                <a:off x="-2925" y="8291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7" name="组合 53"/>
            <p:cNvGrpSpPr/>
            <p:nvPr/>
          </p:nvGrpSpPr>
          <p:grpSpPr bwMode="auto">
            <a:xfrm>
              <a:off x="8898713" y="2960910"/>
              <a:ext cx="354579" cy="458162"/>
              <a:chOff x="55120" y="0"/>
              <a:chExt cx="351273" cy="456842"/>
            </a:xfrm>
          </p:grpSpPr>
          <p:sp>
            <p:nvSpPr>
              <p:cNvPr id="178"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180" name="Oval 150"/>
              <p:cNvSpPr>
                <a:spLocks noChangeArrowheads="1"/>
              </p:cNvSpPr>
              <p:nvPr/>
            </p:nvSpPr>
            <p:spPr bwMode="auto">
              <a:xfrm>
                <a:off x="97160" y="326983"/>
                <a:ext cx="37370" cy="37370"/>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grpSp>
      </p:grpSp>
      <p:sp>
        <p:nvSpPr>
          <p:cNvPr id="192" name="PA-矩形 4"/>
          <p:cNvSpPr>
            <a:spLocks noChangeArrowheads="1"/>
          </p:cNvSpPr>
          <p:nvPr>
            <p:custDataLst>
              <p:tags r:id="rId1"/>
            </p:custDataLst>
          </p:nvPr>
        </p:nvSpPr>
        <p:spPr bwMode="auto">
          <a:xfrm>
            <a:off x="3194609" y="4797937"/>
            <a:ext cx="1876156" cy="868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树立改革创新的自觉意识</a:t>
            </a:r>
          </a:p>
        </p:txBody>
      </p:sp>
      <p:sp>
        <p:nvSpPr>
          <p:cNvPr id="193" name="PA-矩形 4"/>
          <p:cNvSpPr>
            <a:spLocks noChangeArrowheads="1"/>
          </p:cNvSpPr>
          <p:nvPr>
            <p:custDataLst>
              <p:tags r:id="rId2"/>
            </p:custDataLst>
          </p:nvPr>
        </p:nvSpPr>
        <p:spPr bwMode="auto">
          <a:xfrm>
            <a:off x="7096673" y="4748489"/>
            <a:ext cx="1876155" cy="868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增强改革创新的能力本领</a:t>
            </a:r>
          </a:p>
        </p:txBody>
      </p:sp>
      <p:sp>
        <p:nvSpPr>
          <p:cNvPr id="196" name="矩形 195"/>
          <p:cNvSpPr/>
          <p:nvPr/>
        </p:nvSpPr>
        <p:spPr>
          <a:xfrm>
            <a:off x="4002951" y="4348846"/>
            <a:ext cx="393700" cy="50800"/>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
        <p:nvSpPr>
          <p:cNvPr id="197" name="矩形 196"/>
          <p:cNvSpPr/>
          <p:nvPr/>
        </p:nvSpPr>
        <p:spPr>
          <a:xfrm>
            <a:off x="7837901" y="4329281"/>
            <a:ext cx="393700" cy="89929"/>
          </a:xfrm>
          <a:prstGeom prst="rect">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kumimoji="1" lang="zh-CN" altLang="en-US" sz="2000">
              <a:solidFill>
                <a:schemeClr val="bg1"/>
              </a:solidFill>
              <a:latin typeface="微软雅黑" panose="020B0503020204020204" pitchFamily="34" charset="-122"/>
              <a:ea typeface="微软雅黑" panose="020B0503020204020204" pitchFamily="34" charset="-122"/>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p:cTn id="12" dur="500" fill="hold"/>
                                        <p:tgtEl>
                                          <p:spTgt spid="160"/>
                                        </p:tgtEl>
                                        <p:attrNameLst>
                                          <p:attrName>ppt_w</p:attrName>
                                        </p:attrNameLst>
                                      </p:cBhvr>
                                      <p:tavLst>
                                        <p:tav tm="0">
                                          <p:val>
                                            <p:fltVal val="0"/>
                                          </p:val>
                                        </p:tav>
                                        <p:tav tm="100000">
                                          <p:val>
                                            <p:strVal val="#ppt_w"/>
                                          </p:val>
                                        </p:tav>
                                      </p:tavLst>
                                    </p:anim>
                                    <p:anim calcmode="lin" valueType="num">
                                      <p:cBhvr>
                                        <p:cTn id="13" dur="500" fill="hold"/>
                                        <p:tgtEl>
                                          <p:spTgt spid="160"/>
                                        </p:tgtEl>
                                        <p:attrNameLst>
                                          <p:attrName>ppt_h</p:attrName>
                                        </p:attrNameLst>
                                      </p:cBhvr>
                                      <p:tavLst>
                                        <p:tav tm="0">
                                          <p:val>
                                            <p:fltVal val="0"/>
                                          </p:val>
                                        </p:tav>
                                        <p:tav tm="100000">
                                          <p:val>
                                            <p:strVal val="#ppt_h"/>
                                          </p:val>
                                        </p:tav>
                                      </p:tavLst>
                                    </p:anim>
                                    <p:animEffect transition="in" filter="fade">
                                      <p:cBhvr>
                                        <p:cTn id="14" dur="500"/>
                                        <p:tgtEl>
                                          <p:spTgt spid="1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61"/>
                                        </p:tgtEl>
                                        <p:attrNameLst>
                                          <p:attrName>style.visibility</p:attrName>
                                        </p:attrNameLst>
                                      </p:cBhvr>
                                      <p:to>
                                        <p:strVal val="visible"/>
                                      </p:to>
                                    </p:set>
                                    <p:animEffect transition="in" filter="fade">
                                      <p:cBhvr>
                                        <p:cTn id="19" dur="1000"/>
                                        <p:tgtEl>
                                          <p:spTgt spid="161"/>
                                        </p:tgtEl>
                                      </p:cBhvr>
                                    </p:animEffect>
                                    <p:anim calcmode="lin" valueType="num">
                                      <p:cBhvr>
                                        <p:cTn id="20" dur="1000" fill="hold"/>
                                        <p:tgtEl>
                                          <p:spTgt spid="161"/>
                                        </p:tgtEl>
                                        <p:attrNameLst>
                                          <p:attrName>ppt_x</p:attrName>
                                        </p:attrNameLst>
                                      </p:cBhvr>
                                      <p:tavLst>
                                        <p:tav tm="0">
                                          <p:val>
                                            <p:strVal val="#ppt_x"/>
                                          </p:val>
                                        </p:tav>
                                        <p:tav tm="100000">
                                          <p:val>
                                            <p:strVal val="#ppt_x"/>
                                          </p:val>
                                        </p:tav>
                                      </p:tavLst>
                                    </p:anim>
                                    <p:anim calcmode="lin" valueType="num">
                                      <p:cBhvr>
                                        <p:cTn id="21" dur="1000" fill="hold"/>
                                        <p:tgtEl>
                                          <p:spTgt spid="161"/>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92"/>
                                        </p:tgtEl>
                                        <p:attrNameLst>
                                          <p:attrName>style.visibility</p:attrName>
                                        </p:attrNameLst>
                                      </p:cBhvr>
                                      <p:to>
                                        <p:strVal val="visible"/>
                                      </p:to>
                                    </p:set>
                                    <p:animEffect transition="in" filter="wipe(left)">
                                      <p:cBhvr>
                                        <p:cTn id="25" dur="500"/>
                                        <p:tgtEl>
                                          <p:spTgt spid="192"/>
                                        </p:tgtEl>
                                      </p:cBhvr>
                                    </p:animEffect>
                                  </p:childTnLst>
                                </p:cTn>
                              </p:par>
                            </p:childTnLst>
                          </p:cTn>
                        </p:par>
                        <p:par>
                          <p:cTn id="26" fill="hold">
                            <p:stCondLst>
                              <p:cond delay="1500"/>
                            </p:stCondLst>
                            <p:childTnLst>
                              <p:par>
                                <p:cTn id="27" presetID="22" presetClass="entr" presetSubtype="8" fill="hold" grpId="0" nodeType="after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wipe(left)">
                                      <p:cBhvr>
                                        <p:cTn id="29" dur="500"/>
                                        <p:tgtEl>
                                          <p:spTgt spid="196"/>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193"/>
                                        </p:tgtEl>
                                        <p:attrNameLst>
                                          <p:attrName>style.visibility</p:attrName>
                                        </p:attrNameLst>
                                      </p:cBhvr>
                                      <p:to>
                                        <p:strVal val="visible"/>
                                      </p:to>
                                    </p:set>
                                    <p:animEffect transition="in" filter="wipe(left)">
                                      <p:cBhvr>
                                        <p:cTn id="33" dur="500"/>
                                        <p:tgtEl>
                                          <p:spTgt spid="193"/>
                                        </p:tgtEl>
                                      </p:cBhvr>
                                    </p:animEffect>
                                  </p:childTnLst>
                                </p:cTn>
                              </p:par>
                            </p:childTnLst>
                          </p:cTn>
                        </p:par>
                        <p:par>
                          <p:cTn id="34" fill="hold">
                            <p:stCondLst>
                              <p:cond delay="2500"/>
                            </p:stCondLst>
                            <p:childTnLst>
                              <p:par>
                                <p:cTn id="35" presetID="22" presetClass="entr" presetSubtype="8" fill="hold" grpId="0" nodeType="afterEffect">
                                  <p:stCondLst>
                                    <p:cond delay="0"/>
                                  </p:stCondLst>
                                  <p:childTnLst>
                                    <p:set>
                                      <p:cBhvr>
                                        <p:cTn id="36" dur="1" fill="hold">
                                          <p:stCondLst>
                                            <p:cond delay="0"/>
                                          </p:stCondLst>
                                        </p:cTn>
                                        <p:tgtEl>
                                          <p:spTgt spid="197"/>
                                        </p:tgtEl>
                                        <p:attrNameLst>
                                          <p:attrName>style.visibility</p:attrName>
                                        </p:attrNameLst>
                                      </p:cBhvr>
                                      <p:to>
                                        <p:strVal val="visible"/>
                                      </p:to>
                                    </p:set>
                                    <p:animEffect transition="in" filter="wipe(left)">
                                      <p:cBhvr>
                                        <p:cTn id="37"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60" grpId="0"/>
      <p:bldP spid="192" grpId="0"/>
      <p:bldP spid="193" grpId="0"/>
      <p:bldP spid="196" grpId="0" bldLvl="0" animBg="1"/>
      <p:bldP spid="197"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3484418" y="936785"/>
            <a:ext cx="5230091"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（一）树立改革创新的自觉意识</a:t>
            </a:r>
          </a:p>
        </p:txBody>
      </p:sp>
      <p:grpSp>
        <p:nvGrpSpPr>
          <p:cNvPr id="17" name="组合 16"/>
          <p:cNvGrpSpPr/>
          <p:nvPr/>
        </p:nvGrpSpPr>
        <p:grpSpPr>
          <a:xfrm>
            <a:off x="1833259" y="2003699"/>
            <a:ext cx="8048612" cy="1855347"/>
            <a:chOff x="2207480" y="1255775"/>
            <a:chExt cx="9496679" cy="2189152"/>
          </a:xfrm>
        </p:grpSpPr>
        <p:sp>
          <p:nvSpPr>
            <p:cNvPr id="18" name="Hexagon 59"/>
            <p:cNvSpPr/>
            <p:nvPr/>
          </p:nvSpPr>
          <p:spPr>
            <a:xfrm rot="5400000">
              <a:off x="9740458"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19"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0" name="Hexagon 61"/>
            <p:cNvSpPr/>
            <p:nvPr/>
          </p:nvSpPr>
          <p:spPr>
            <a:xfrm rot="5400000">
              <a:off x="2897552" y="1481226"/>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2" name="Shape 2641"/>
            <p:cNvSpPr/>
            <p:nvPr/>
          </p:nvSpPr>
          <p:spPr>
            <a:xfrm>
              <a:off x="2207480" y="2103517"/>
              <a:ext cx="650065" cy="413677"/>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3" name="Shape 2688"/>
            <p:cNvSpPr/>
            <p:nvPr/>
          </p:nvSpPr>
          <p:spPr>
            <a:xfrm>
              <a:off x="3710226" y="2065315"/>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4"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5" name="Shape 2787"/>
            <p:cNvSpPr/>
            <p:nvPr/>
          </p:nvSpPr>
          <p:spPr>
            <a:xfrm>
              <a:off x="10388471" y="1985307"/>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28" name="PA-矩形 4"/>
          <p:cNvSpPr>
            <a:spLocks noChangeArrowheads="1"/>
          </p:cNvSpPr>
          <p:nvPr>
            <p:custDataLst>
              <p:tags r:id="rId1"/>
            </p:custDataLst>
          </p:nvPr>
        </p:nvSpPr>
        <p:spPr bwMode="auto">
          <a:xfrm>
            <a:off x="2108730" y="4509381"/>
            <a:ext cx="2218938" cy="2850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、增强改革创新的责任感。</a:t>
            </a:r>
          </a:p>
        </p:txBody>
      </p:sp>
      <p:sp>
        <p:nvSpPr>
          <p:cNvPr id="31" name="PA-矩形 4"/>
          <p:cNvSpPr>
            <a:spLocks noChangeArrowheads="1"/>
          </p:cNvSpPr>
          <p:nvPr>
            <p:custDataLst>
              <p:tags r:id="rId2"/>
            </p:custDataLst>
          </p:nvPr>
        </p:nvSpPr>
        <p:spPr bwMode="auto">
          <a:xfrm>
            <a:off x="5097560" y="4509381"/>
            <a:ext cx="2218938"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、树立敢于突破陈规的意识。</a:t>
            </a:r>
          </a:p>
        </p:txBody>
      </p:sp>
      <p:sp>
        <p:nvSpPr>
          <p:cNvPr id="34" name="PA-矩形 4"/>
          <p:cNvSpPr>
            <a:spLocks noChangeArrowheads="1"/>
          </p:cNvSpPr>
          <p:nvPr>
            <p:custDataLst>
              <p:tags r:id="rId3"/>
            </p:custDataLst>
          </p:nvPr>
        </p:nvSpPr>
        <p:spPr bwMode="auto">
          <a:xfrm>
            <a:off x="8094496" y="4509381"/>
            <a:ext cx="2218938" cy="6082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、树立大胆探索未知领域的信心。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0"/>
                                        </p:tgtEl>
                                        <p:attrNameLst>
                                          <p:attrName>style.visibility</p:attrName>
                                        </p:attrNameLst>
                                      </p:cBhvr>
                                      <p:to>
                                        <p:strVal val="visible"/>
                                      </p:to>
                                    </p:set>
                                    <p:anim calcmode="lin" valueType="num">
                                      <p:cBhvr>
                                        <p:cTn id="7" dur="500" fill="hold"/>
                                        <p:tgtEl>
                                          <p:spTgt spid="160"/>
                                        </p:tgtEl>
                                        <p:attrNameLst>
                                          <p:attrName>ppt_w</p:attrName>
                                        </p:attrNameLst>
                                      </p:cBhvr>
                                      <p:tavLst>
                                        <p:tav tm="0">
                                          <p:val>
                                            <p:fltVal val="0"/>
                                          </p:val>
                                        </p:tav>
                                        <p:tav tm="100000">
                                          <p:val>
                                            <p:strVal val="#ppt_w"/>
                                          </p:val>
                                        </p:tav>
                                      </p:tavLst>
                                    </p:anim>
                                    <p:anim calcmode="lin" valueType="num">
                                      <p:cBhvr>
                                        <p:cTn id="8" dur="500" fill="hold"/>
                                        <p:tgtEl>
                                          <p:spTgt spid="160"/>
                                        </p:tgtEl>
                                        <p:attrNameLst>
                                          <p:attrName>ppt_h</p:attrName>
                                        </p:attrNameLst>
                                      </p:cBhvr>
                                      <p:tavLst>
                                        <p:tav tm="0">
                                          <p:val>
                                            <p:fltVal val="0"/>
                                          </p:val>
                                        </p:tav>
                                        <p:tav tm="100000">
                                          <p:val>
                                            <p:strVal val="#ppt_h"/>
                                          </p:val>
                                        </p:tav>
                                      </p:tavLst>
                                    </p:anim>
                                    <p:animEffect transition="in" filter="fade">
                                      <p:cBhvr>
                                        <p:cTn id="9" dur="500"/>
                                        <p:tgtEl>
                                          <p:spTgt spid="160"/>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3290456" y="936785"/>
            <a:ext cx="5417126"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（二）增强改革创新的能力本领</a:t>
            </a:r>
          </a:p>
        </p:txBody>
      </p:sp>
      <p:grpSp>
        <p:nvGrpSpPr>
          <p:cNvPr id="17" name="组合 16"/>
          <p:cNvGrpSpPr/>
          <p:nvPr/>
        </p:nvGrpSpPr>
        <p:grpSpPr>
          <a:xfrm>
            <a:off x="1833259" y="2003699"/>
            <a:ext cx="8048612" cy="1855347"/>
            <a:chOff x="2207480" y="1255775"/>
            <a:chExt cx="9496679" cy="2189152"/>
          </a:xfrm>
        </p:grpSpPr>
        <p:sp>
          <p:nvSpPr>
            <p:cNvPr id="18" name="Hexagon 59"/>
            <p:cNvSpPr/>
            <p:nvPr/>
          </p:nvSpPr>
          <p:spPr>
            <a:xfrm rot="5400000">
              <a:off x="9740458"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19"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0" name="Hexagon 61"/>
            <p:cNvSpPr/>
            <p:nvPr/>
          </p:nvSpPr>
          <p:spPr>
            <a:xfrm rot="5400000">
              <a:off x="2897552" y="1481226"/>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2" name="Shape 2641"/>
            <p:cNvSpPr/>
            <p:nvPr/>
          </p:nvSpPr>
          <p:spPr>
            <a:xfrm>
              <a:off x="2207480" y="2103517"/>
              <a:ext cx="650065" cy="413677"/>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3" name="Shape 2688"/>
            <p:cNvSpPr/>
            <p:nvPr/>
          </p:nvSpPr>
          <p:spPr>
            <a:xfrm>
              <a:off x="3710226" y="2065315"/>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4"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5" name="Shape 2787"/>
            <p:cNvSpPr/>
            <p:nvPr/>
          </p:nvSpPr>
          <p:spPr>
            <a:xfrm>
              <a:off x="10388471" y="1985307"/>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28" name="PA-矩形 4"/>
          <p:cNvSpPr>
            <a:spLocks noChangeArrowheads="1"/>
          </p:cNvSpPr>
          <p:nvPr>
            <p:custDataLst>
              <p:tags r:id="rId1"/>
            </p:custDataLst>
          </p:nvPr>
        </p:nvSpPr>
        <p:spPr bwMode="auto">
          <a:xfrm>
            <a:off x="2108730" y="4509381"/>
            <a:ext cx="2218938"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、夯实创新基础。大学生应重视专业知识学习，具备深厚的专业知识积淀。</a:t>
            </a:r>
          </a:p>
        </p:txBody>
      </p:sp>
      <p:sp>
        <p:nvSpPr>
          <p:cNvPr id="31" name="PA-矩形 4"/>
          <p:cNvSpPr>
            <a:spLocks noChangeArrowheads="1"/>
          </p:cNvSpPr>
          <p:nvPr>
            <p:custDataLst>
              <p:tags r:id="rId2"/>
            </p:custDataLst>
          </p:nvPr>
        </p:nvSpPr>
        <p:spPr bwMode="auto">
          <a:xfrm>
            <a:off x="5097560" y="4509381"/>
            <a:ext cx="2218938" cy="125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、培养创新思维。大学生应在专业学习与社会实践中勤于思考，善于发现，勇于创新。</a:t>
            </a:r>
          </a:p>
        </p:txBody>
      </p:sp>
      <p:sp>
        <p:nvSpPr>
          <p:cNvPr id="34" name="PA-矩形 4"/>
          <p:cNvSpPr>
            <a:spLocks noChangeArrowheads="1"/>
          </p:cNvSpPr>
          <p:nvPr>
            <p:custDataLst>
              <p:tags r:id="rId3"/>
            </p:custDataLst>
          </p:nvPr>
        </p:nvSpPr>
        <p:spPr bwMode="auto">
          <a:xfrm>
            <a:off x="8094496" y="4509381"/>
            <a:ext cx="2538338" cy="125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、投身改革创新实践。大学生应有敢为人先、开拓进取的锐气，有逢山开路、遇河架桥的意志，在创新创造中演绎精彩。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p:cTn id="12" dur="500" fill="hold"/>
                                        <p:tgtEl>
                                          <p:spTgt spid="160"/>
                                        </p:tgtEl>
                                        <p:attrNameLst>
                                          <p:attrName>ppt_w</p:attrName>
                                        </p:attrNameLst>
                                      </p:cBhvr>
                                      <p:tavLst>
                                        <p:tav tm="0">
                                          <p:val>
                                            <p:fltVal val="0"/>
                                          </p:val>
                                        </p:tav>
                                        <p:tav tm="100000">
                                          <p:val>
                                            <p:strVal val="#ppt_w"/>
                                          </p:val>
                                        </p:tav>
                                      </p:tavLst>
                                    </p:anim>
                                    <p:anim calcmode="lin" valueType="num">
                                      <p:cBhvr>
                                        <p:cTn id="13" dur="500" fill="hold"/>
                                        <p:tgtEl>
                                          <p:spTgt spid="160"/>
                                        </p:tgtEl>
                                        <p:attrNameLst>
                                          <p:attrName>ppt_h</p:attrName>
                                        </p:attrNameLst>
                                      </p:cBhvr>
                                      <p:tavLst>
                                        <p:tav tm="0">
                                          <p:val>
                                            <p:fltVal val="0"/>
                                          </p:val>
                                        </p:tav>
                                        <p:tav tm="100000">
                                          <p:val>
                                            <p:strVal val="#ppt_h"/>
                                          </p:val>
                                        </p:tav>
                                      </p:tavLst>
                                    </p:anim>
                                    <p:animEffect transition="in" filter="fade">
                                      <p:cBhvr>
                                        <p:cTn id="14" dur="500"/>
                                        <p:tgtEl>
                                          <p:spTgt spid="1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6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2140527" y="1370590"/>
            <a:ext cx="7200900"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伟大创造精神</a:t>
            </a:r>
            <a:r>
              <a:rPr lang="en-US" altLang="zh-CN" sz="2800" dirty="0">
                <a:solidFill>
                  <a:srgbClr val="C00000"/>
                </a:solidFill>
                <a:latin typeface="+mn-ea"/>
              </a:rPr>
              <a:t>】</a:t>
            </a:r>
            <a:endParaRPr lang="zh-CN" altLang="en-US" sz="2800" dirty="0">
              <a:latin typeface="+mn-ea"/>
            </a:endParaRPr>
          </a:p>
        </p:txBody>
      </p:sp>
      <p:sp>
        <p:nvSpPr>
          <p:cNvPr id="11" name="Rectangle 4"/>
          <p:cNvSpPr>
            <a:spLocks noGrp="1" noChangeArrowheads="1"/>
          </p:cNvSpPr>
          <p:nvPr>
            <p:ph idx="1"/>
          </p:nvPr>
        </p:nvSpPr>
        <p:spPr>
          <a:xfrm>
            <a:off x="1731818" y="2375911"/>
            <a:ext cx="5465618" cy="4648200"/>
          </a:xfrm>
        </p:spPr>
        <p:txBody>
          <a:bodyPr/>
          <a:lstStyle/>
          <a:p>
            <a:pPr>
              <a:lnSpc>
                <a:spcPct val="150000"/>
              </a:lnSpc>
              <a:buClr>
                <a:srgbClr val="A80000"/>
              </a:buClr>
            </a:pP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几千年的历史长河中，产生了老子等闻名于世的伟大思想巨匠，发明了造纸术等深刻影响人类文明进程的伟大科技成果，创作了诗经等伟大文艺作品，传承了格萨尔王等震撼人心的伟大史诗，建设路万里长城等气势恢宏的伟大工程。今天，中国人民的创造精神正在推动我国日新月异向前发展。</a:t>
            </a:r>
            <a:endParaRPr lang="zh-CN" altLang="en-US" sz="2000" dirty="0">
              <a:latin typeface="微软雅黑" panose="020B0503020204020204" pitchFamily="34" charset="-122"/>
              <a:ea typeface="微软雅黑" panose="020B0503020204020204" pitchFamily="34" charset="-122"/>
            </a:endParaRPr>
          </a:p>
        </p:txBody>
      </p:sp>
      <p:pic>
        <p:nvPicPr>
          <p:cNvPr id="5" name="图片 4" descr="10.jpg"/>
          <p:cNvPicPr>
            <a:picLocks noChangeAspect="1"/>
          </p:cNvPicPr>
          <p:nvPr/>
        </p:nvPicPr>
        <p:blipFill>
          <a:blip r:embed="rId2" cstate="print"/>
          <a:srcRect l="39144" r="5655"/>
          <a:stretch>
            <a:fillRect/>
          </a:stretch>
        </p:blipFill>
        <p:spPr>
          <a:xfrm>
            <a:off x="7938148" y="3050698"/>
            <a:ext cx="2444530" cy="1480164"/>
          </a:xfrm>
          <a:prstGeom prst="flowChartAlternateProcess">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378" name="AutoShape 2"/>
          <p:cNvSpPr>
            <a:spLocks noChangeArrowheads="1"/>
          </p:cNvSpPr>
          <p:nvPr/>
        </p:nvSpPr>
        <p:spPr bwMode="gray">
          <a:xfrm>
            <a:off x="5181600" y="1981200"/>
            <a:ext cx="4648200" cy="3886200"/>
          </a:xfrm>
          <a:prstGeom prst="roundRect">
            <a:avLst>
              <a:gd name="adj" fmla="val 25389"/>
            </a:avLst>
          </a:prstGeom>
          <a:solidFill>
            <a:srgbClr val="FFCC99"/>
          </a:solidFill>
          <a:ln w="9525">
            <a:solidFill>
              <a:schemeClr val="bg2"/>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ea typeface="楷体_GB2312" pitchFamily="49" charset="-122"/>
            </a:endParaRPr>
          </a:p>
        </p:txBody>
      </p:sp>
      <p:sp>
        <p:nvSpPr>
          <p:cNvPr id="317443" name="Rectangle 3"/>
          <p:cNvSpPr>
            <a:spLocks noGrp="1" noChangeArrowheads="1"/>
          </p:cNvSpPr>
          <p:nvPr>
            <p:ph sz="half" idx="1"/>
          </p:nvPr>
        </p:nvSpPr>
        <p:spPr/>
        <p:txBody>
          <a:bodyPr/>
          <a:lstStyle/>
          <a:p>
            <a:pPr eaLnBrk="1" hangingPunct="1">
              <a:lnSpc>
                <a:spcPct val="80000"/>
              </a:lnSpc>
              <a:buFontTx/>
              <a:buNone/>
            </a:pPr>
            <a:r>
              <a:rPr lang="en-US" altLang="zh-CN" sz="2400" b="1">
                <a:ea typeface="楷体_GB2312" pitchFamily="49" charset="-122"/>
              </a:rPr>
              <a:t>    </a:t>
            </a:r>
          </a:p>
        </p:txBody>
      </p:sp>
      <p:sp>
        <p:nvSpPr>
          <p:cNvPr id="317444" name="Rectangle 4"/>
          <p:cNvSpPr>
            <a:spLocks noGrp="1" noChangeArrowheads="1"/>
          </p:cNvSpPr>
          <p:nvPr>
            <p:ph sz="half" idx="2"/>
          </p:nvPr>
        </p:nvSpPr>
        <p:spPr>
          <a:xfrm>
            <a:off x="5257800" y="2438400"/>
            <a:ext cx="4267200" cy="3352800"/>
          </a:xfrm>
        </p:spPr>
        <p:txBody>
          <a:bodyPr/>
          <a:lstStyle/>
          <a:p>
            <a:pPr eaLnBrk="1" hangingPunct="1">
              <a:lnSpc>
                <a:spcPct val="80000"/>
              </a:lnSpc>
              <a:buFontTx/>
              <a:buNone/>
            </a:pPr>
            <a:r>
              <a:rPr lang="en-US" altLang="zh-CN" sz="2400">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少年智则国智，少年富则国富；少年强则国强，少年独立则国独立；少年自由则国自由，少年进步则国进步；少年胜于欧洲则国胜于欧洲，少年雄于地球则国雄于地球。</a:t>
            </a:r>
          </a:p>
          <a:p>
            <a:pPr algn="ctr" eaLnBrk="1" hangingPunct="1">
              <a:lnSpc>
                <a:spcPct val="80000"/>
              </a:lnSpc>
              <a:buFontTx/>
              <a:buNone/>
            </a:pPr>
            <a:r>
              <a:rPr lang="zh-CN" altLang="en-US" sz="2400" b="1">
                <a:latin typeface="楷体" panose="02010609060101010101" pitchFamily="49" charset="-122"/>
                <a:ea typeface="楷体" panose="02010609060101010101" pitchFamily="49" charset="-122"/>
              </a:rPr>
              <a:t>                                                                          </a:t>
            </a:r>
            <a:endParaRPr lang="en-US" altLang="zh-CN" sz="2400" b="1">
              <a:latin typeface="楷体" panose="02010609060101010101" pitchFamily="49" charset="-122"/>
              <a:ea typeface="楷体" panose="02010609060101010101" pitchFamily="49" charset="-122"/>
            </a:endParaRPr>
          </a:p>
          <a:p>
            <a:pPr algn="ctr" eaLnBrk="1" hangingPunct="1">
              <a:lnSpc>
                <a:spcPct val="80000"/>
              </a:lnSpc>
              <a:buFontTx/>
              <a:buNone/>
            </a:pPr>
            <a:r>
              <a:rPr lang="en-US" altLang="zh-CN" sz="2400" b="1">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梁启超</a:t>
            </a:r>
            <a:r>
              <a:rPr lang="zh-CN" altLang="en-US" sz="2400">
                <a:latin typeface="楷体" panose="02010609060101010101" pitchFamily="49" charset="-122"/>
                <a:ea typeface="楷体" panose="02010609060101010101" pitchFamily="49" charset="-122"/>
              </a:rPr>
              <a:t> </a:t>
            </a:r>
          </a:p>
        </p:txBody>
      </p:sp>
      <p:sp>
        <p:nvSpPr>
          <p:cNvPr id="101381" name="Text Box 5"/>
          <p:cNvSpPr txBox="1">
            <a:spLocks noChangeArrowheads="1"/>
          </p:cNvSpPr>
          <p:nvPr/>
        </p:nvSpPr>
        <p:spPr bwMode="auto">
          <a:xfrm>
            <a:off x="4479925" y="1165226"/>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ea typeface="楷体_GB2312" pitchFamily="49" charset="-122"/>
            </a:endParaRPr>
          </a:p>
        </p:txBody>
      </p:sp>
      <p:pic>
        <p:nvPicPr>
          <p:cNvPr id="101383" name="Picture 8" descr="点击查看大图：梁启超">
            <a:hlinkClick r:id="rId2" action="ppaction://hlinkfile"/>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87012" y="2857500"/>
            <a:ext cx="1752600" cy="21336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fill="hold">
                                          <p:stCondLst>
                                            <p:cond delay="0"/>
                                          </p:stCondLst>
                                        </p:cTn>
                                        <p:tgtEl>
                                          <p:spTgt spid="317443">
                                            <p:txEl>
                                              <p:pRg st="0" end="0"/>
                                            </p:txEl>
                                          </p:spTgt>
                                        </p:tgtEl>
                                        <p:attrNameLst>
                                          <p:attrName>style.visibility</p:attrName>
                                        </p:attrNameLst>
                                      </p:cBhvr>
                                      <p:to>
                                        <p:strVal val="visible"/>
                                      </p:to>
                                    </p:set>
                                    <p:anim calcmode="lin" valueType="num">
                                      <p:cBhvr>
                                        <p:cTn id="7" dur="500" fill="hold"/>
                                        <p:tgtEl>
                                          <p:spTgt spid="31744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1744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1744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fill="hold">
                                          <p:stCondLst>
                                            <p:cond delay="0"/>
                                          </p:stCondLst>
                                        </p:cTn>
                                        <p:tgtEl>
                                          <p:spTgt spid="317444">
                                            <p:txEl>
                                              <p:pRg st="0" end="0"/>
                                            </p:txEl>
                                          </p:spTgt>
                                        </p:tgtEl>
                                        <p:attrNameLst>
                                          <p:attrName>style.visibility</p:attrName>
                                        </p:attrNameLst>
                                      </p:cBhvr>
                                      <p:to>
                                        <p:strVal val="visible"/>
                                      </p:to>
                                    </p:set>
                                    <p:anim calcmode="lin" valueType="num">
                                      <p:cBhvr>
                                        <p:cTn id="14" dur="500" fill="hold"/>
                                        <p:tgtEl>
                                          <p:spTgt spid="317444">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17444">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1744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fill="hold">
                                          <p:stCondLst>
                                            <p:cond delay="0"/>
                                          </p:stCondLst>
                                        </p:cTn>
                                        <p:tgtEl>
                                          <p:spTgt spid="317444">
                                            <p:txEl>
                                              <p:pRg st="1" end="1"/>
                                            </p:txEl>
                                          </p:spTgt>
                                        </p:tgtEl>
                                        <p:attrNameLst>
                                          <p:attrName>style.visibility</p:attrName>
                                        </p:attrNameLst>
                                      </p:cBhvr>
                                      <p:to>
                                        <p:strVal val="visible"/>
                                      </p:to>
                                    </p:set>
                                    <p:anim calcmode="lin" valueType="num">
                                      <p:cBhvr>
                                        <p:cTn id="21" dur="500" fill="hold"/>
                                        <p:tgtEl>
                                          <p:spTgt spid="317444">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17444">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1744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fill="hold">
                                          <p:stCondLst>
                                            <p:cond delay="0"/>
                                          </p:stCondLst>
                                        </p:cTn>
                                        <p:tgtEl>
                                          <p:spTgt spid="317444">
                                            <p:txEl>
                                              <p:pRg st="2" end="2"/>
                                            </p:txEl>
                                          </p:spTgt>
                                        </p:tgtEl>
                                        <p:attrNameLst>
                                          <p:attrName>style.visibility</p:attrName>
                                        </p:attrNameLst>
                                      </p:cBhvr>
                                      <p:to>
                                        <p:strVal val="visible"/>
                                      </p:to>
                                    </p:set>
                                    <p:anim calcmode="lin" valueType="num">
                                      <p:cBhvr>
                                        <p:cTn id="28" dur="500" fill="hold"/>
                                        <p:tgtEl>
                                          <p:spTgt spid="317444">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17444">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1744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3" grpId="0" build="p"/>
      <p:bldP spid="31744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5"/>
          <p:cNvSpPr>
            <a:spLocks noGrp="1" noChangeArrowheads="1"/>
          </p:cNvSpPr>
          <p:nvPr>
            <p:ph type="title"/>
          </p:nvPr>
        </p:nvSpPr>
        <p:spPr>
          <a:xfrm>
            <a:off x="2855720" y="1589874"/>
            <a:ext cx="8229600" cy="762000"/>
          </a:xfrm>
        </p:spPr>
        <p:txBody>
          <a:bodyPr/>
          <a:lstStyle/>
          <a:p>
            <a:pPr eaLnBrk="1" hangingPunct="1"/>
            <a:r>
              <a:rPr lang="zh-CN" altLang="en-US" sz="3200" b="1" dirty="0">
                <a:solidFill>
                  <a:srgbClr val="FF0000"/>
                </a:solidFill>
                <a:ea typeface="黑体" panose="02010609060101010101" charset="-122"/>
              </a:rPr>
              <a:t>思考题</a:t>
            </a:r>
            <a:endParaRPr lang="zh-CN" altLang="en-US" dirty="0">
              <a:solidFill>
                <a:srgbClr val="0000FF"/>
              </a:solidFill>
              <a:ea typeface="黑体" panose="02010609060101010101" charset="-122"/>
            </a:endParaRPr>
          </a:p>
        </p:txBody>
      </p:sp>
      <p:sp>
        <p:nvSpPr>
          <p:cNvPr id="86020" name="Rectangle 6"/>
          <p:cNvSpPr>
            <a:spLocks noGrp="1" noChangeArrowheads="1"/>
          </p:cNvSpPr>
          <p:nvPr>
            <p:ph idx="1"/>
          </p:nvPr>
        </p:nvSpPr>
        <p:spPr>
          <a:xfrm>
            <a:off x="1583215" y="2288535"/>
            <a:ext cx="6104546" cy="3886200"/>
          </a:xfrm>
        </p:spPr>
        <p:txBody>
          <a:bodyPr>
            <a:normAutofit/>
          </a:bodyPr>
          <a:lstStyle/>
          <a:p>
            <a:pPr marL="457200" indent="-457200">
              <a:buFontTx/>
              <a:buAutoNum type="arabicPeriod"/>
              <a:defRPr/>
            </a:pPr>
            <a:r>
              <a:rPr lang="zh-CN" altLang="en-US" sz="2400" b="1" dirty="0">
                <a:latin typeface="楷体" panose="02010609060101010101" pitchFamily="49" charset="-122"/>
                <a:ea typeface="楷体" panose="02010609060101010101" pitchFamily="49" charset="-122"/>
              </a:rPr>
              <a:t>中国精神的丰富内涵是什么？</a:t>
            </a:r>
            <a:r>
              <a:rPr lang="zh-CN" sz="2400" b="1" dirty="0">
                <a:latin typeface="楷体" panose="02010609060101010101" pitchFamily="49" charset="-122"/>
                <a:ea typeface="楷体" panose="02010609060101010101" pitchFamily="49" charset="-122"/>
              </a:rPr>
              <a:t>结合历史和现实思考为什么说中国共产党人的精神谱系极大地丰富了中国精神的内涵。</a:t>
            </a:r>
          </a:p>
          <a:p>
            <a:pPr marL="457200" indent="-457200">
              <a:buFontTx/>
              <a:buAutoNum type="arabicPeriod"/>
              <a:defRPr/>
            </a:pPr>
            <a:r>
              <a:rPr lang="zh-CN" altLang="en-US" sz="2400" b="1" dirty="0">
                <a:latin typeface="楷体" panose="02010609060101010101" pitchFamily="49" charset="-122"/>
                <a:ea typeface="楷体" panose="02010609060101010101" pitchFamily="49" charset="-122"/>
              </a:rPr>
              <a:t>什么是爱国主义？新时代爱国主义的基本要求是什么？结合自身实际，谈谈如何做新时代忠诚的爱国者。</a:t>
            </a:r>
            <a:endParaRPr lang="en-US" altLang="zh-CN" sz="2400" b="1" dirty="0">
              <a:latin typeface="楷体" panose="02010609060101010101" pitchFamily="49" charset="-122"/>
              <a:ea typeface="楷体" panose="02010609060101010101" pitchFamily="49" charset="-122"/>
            </a:endParaRPr>
          </a:p>
          <a:p>
            <a:pPr marL="457200" indent="-457200">
              <a:buFontTx/>
              <a:buAutoNum type="arabicPeriod"/>
              <a:defRPr/>
            </a:pPr>
            <a:r>
              <a:rPr lang="zh-CN" altLang="en-US" sz="2400" b="1" dirty="0">
                <a:latin typeface="楷体" panose="02010609060101010101" pitchFamily="49" charset="-122"/>
                <a:ea typeface="楷体" panose="02010609060101010101" pitchFamily="49" charset="-122"/>
              </a:rPr>
              <a:t>培养创新型人才是新时代国家、民族长远发展的大计。结合自身实际，谈谈大学生应如何走在改革创新的时代前列。</a:t>
            </a:r>
          </a:p>
          <a:p>
            <a:pPr eaLnBrk="1" hangingPunct="1">
              <a:lnSpc>
                <a:spcPct val="90000"/>
              </a:lnSpc>
              <a:defRPr/>
            </a:pPr>
            <a:endParaRPr lang="en-US" altLang="zh-CN" sz="2400" b="1" dirty="0">
              <a:ea typeface="楷体_GB2312" pitchFamily="49" charset="-122"/>
            </a:endParaRPr>
          </a:p>
        </p:txBody>
      </p:sp>
      <p:pic>
        <p:nvPicPr>
          <p:cNvPr id="104453" name="Picture 7" descr="BD00028_"/>
          <p:cNvPicPr>
            <a:picLocks noChangeAspect="1" noChangeArrowheads="1"/>
          </p:cNvPicPr>
          <p:nvPr/>
        </p:nvPicPr>
        <p:blipFill>
          <a:blip r:embed="rId2" cstate="print">
            <a:lum contrast="24000"/>
            <a:extLst>
              <a:ext uri="{28A0092B-C50C-407E-A947-70E740481C1C}">
                <a14:useLocalDpi xmlns="" xmlns:a14="http://schemas.microsoft.com/office/drawing/2010/main" val="0"/>
              </a:ext>
            </a:extLst>
          </a:blip>
          <a:srcRect/>
          <a:stretch>
            <a:fillRect/>
          </a:stretch>
        </p:blipFill>
        <p:spPr bwMode="auto">
          <a:xfrm>
            <a:off x="8535112" y="3299389"/>
            <a:ext cx="16764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cover dir="d"/>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5"/>
          <p:cNvSpPr>
            <a:spLocks noGrp="1" noChangeArrowheads="1"/>
          </p:cNvSpPr>
          <p:nvPr>
            <p:ph type="title"/>
          </p:nvPr>
        </p:nvSpPr>
        <p:spPr>
          <a:xfrm>
            <a:off x="4543093" y="734957"/>
            <a:ext cx="1844675" cy="495300"/>
          </a:xfrm>
        </p:spPr>
        <p:txBody>
          <a:bodyPr/>
          <a:lstStyle/>
          <a:p>
            <a:pPr eaLnBrk="1" hangingPunct="1"/>
            <a:r>
              <a:rPr lang="zh-CN" altLang="en-US" sz="3200" b="1" dirty="0">
                <a:solidFill>
                  <a:srgbClr val="FF0000"/>
                </a:solidFill>
                <a:ea typeface="黑体" panose="02010609060101010101" charset="-122"/>
              </a:rPr>
              <a:t>推荐文献</a:t>
            </a:r>
          </a:p>
        </p:txBody>
      </p:sp>
      <p:sp>
        <p:nvSpPr>
          <p:cNvPr id="87044" name="Rectangle 6"/>
          <p:cNvSpPr>
            <a:spLocks noGrp="1" noChangeArrowheads="1"/>
          </p:cNvSpPr>
          <p:nvPr>
            <p:ph idx="1"/>
          </p:nvPr>
        </p:nvSpPr>
        <p:spPr>
          <a:xfrm>
            <a:off x="1024727" y="1265276"/>
            <a:ext cx="10698480" cy="5081270"/>
          </a:xfrm>
        </p:spPr>
        <p:txBody>
          <a:bodyPr/>
          <a:lstStyle/>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邓小平：</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中国大陆和台湾和平统一的设想</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邓小平文选</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第</a:t>
            </a:r>
            <a:r>
              <a:rPr lang="en-US" altLang="zh-CN" sz="1600" b="1" dirty="0">
                <a:latin typeface="楷体" panose="02010609060101010101" pitchFamily="49" charset="-122"/>
                <a:ea typeface="楷体" panose="02010609060101010101" pitchFamily="49" charset="-122"/>
              </a:rPr>
              <a:t>3</a:t>
            </a:r>
            <a:r>
              <a:rPr lang="zh-CN" altLang="en-US" sz="1600" b="1" dirty="0">
                <a:latin typeface="楷体" panose="02010609060101010101" pitchFamily="49" charset="-122"/>
                <a:ea typeface="楷体" panose="02010609060101010101" pitchFamily="49" charset="-122"/>
              </a:rPr>
              <a:t>卷，人民出版社</a:t>
            </a:r>
            <a:r>
              <a:rPr lang="en-US" altLang="zh-CN" sz="1600" b="1" dirty="0">
                <a:latin typeface="楷体" panose="02010609060101010101" pitchFamily="49" charset="-122"/>
                <a:ea typeface="楷体" panose="02010609060101010101" pitchFamily="49" charset="-122"/>
              </a:rPr>
              <a:t>1993</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江泽民：</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爱国主义和我国知识分子的使命</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在纪念五四运动七十一周年大会上的讲话</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十三大以来重要文献选编</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（中），人民出版社</a:t>
            </a:r>
            <a:r>
              <a:rPr lang="en-US" altLang="zh-CN" sz="1600" b="1" dirty="0">
                <a:latin typeface="楷体" panose="02010609060101010101" pitchFamily="49" charset="-122"/>
                <a:ea typeface="楷体" panose="02010609060101010101" pitchFamily="49" charset="-122"/>
              </a:rPr>
              <a:t>1991</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胡锦涛：</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发扬伟大的爱国主义精神  为建设有中国特色社会主义努力奋斗</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在五四运动八十周年纪念大会上的讲话</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人民日报</a:t>
            </a:r>
            <a:r>
              <a:rPr lang="en-US" altLang="zh-CN" sz="1600" b="1" dirty="0">
                <a:latin typeface="楷体" panose="02010609060101010101" pitchFamily="49" charset="-122"/>
                <a:ea typeface="楷体" panose="02010609060101010101" pitchFamily="49" charset="-122"/>
              </a:rPr>
              <a:t>》1999</a:t>
            </a:r>
            <a:r>
              <a:rPr lang="zh-CN" altLang="en-US" sz="1600" b="1" dirty="0">
                <a:latin typeface="楷体" panose="02010609060101010101" pitchFamily="49" charset="-122"/>
                <a:ea typeface="楷体" panose="02010609060101010101" pitchFamily="49" charset="-122"/>
              </a:rPr>
              <a:t>年</a:t>
            </a:r>
            <a:r>
              <a:rPr lang="en-US" altLang="zh-CN" sz="1600" b="1" dirty="0">
                <a:latin typeface="楷体" panose="02010609060101010101" pitchFamily="49" charset="-122"/>
                <a:ea typeface="楷体" panose="02010609060101010101" pitchFamily="49" charset="-122"/>
              </a:rPr>
              <a:t>5</a:t>
            </a:r>
            <a:r>
              <a:rPr lang="zh-CN" altLang="en-US" sz="1600" b="1" dirty="0">
                <a:latin typeface="楷体" panose="02010609060101010101" pitchFamily="49" charset="-122"/>
                <a:ea typeface="楷体" panose="02010609060101010101" pitchFamily="49" charset="-122"/>
              </a:rPr>
              <a:t>月</a:t>
            </a:r>
            <a:r>
              <a:rPr lang="en-US" altLang="zh-CN" sz="1600" b="1" dirty="0">
                <a:latin typeface="楷体" panose="02010609060101010101" pitchFamily="49" charset="-122"/>
                <a:ea typeface="楷体" panose="02010609060101010101" pitchFamily="49" charset="-122"/>
              </a:rPr>
              <a:t>5</a:t>
            </a:r>
            <a:r>
              <a:rPr lang="zh-CN" altLang="en-US" sz="1600" b="1" dirty="0">
                <a:latin typeface="楷体" panose="02010609060101010101" pitchFamily="49" charset="-122"/>
                <a:ea typeface="楷体" panose="02010609060101010101" pitchFamily="49" charset="-122"/>
              </a:rPr>
              <a:t>日。</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习近平：</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承前启后 继往开来 继续朝着中华民族伟大复兴目标奋勇前进</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在参观“复兴之路”展览时的讲话</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a:t>
            </a:r>
            <a:r>
              <a:rPr lang="en-US" altLang="zh-CN" sz="1600" b="1" dirty="0">
                <a:latin typeface="楷体" panose="02010609060101010101" pitchFamily="49" charset="-122"/>
                <a:ea typeface="楷体" panose="02010609060101010101" pitchFamily="49" charset="-122"/>
              </a:rPr>
              <a:t>2012</a:t>
            </a:r>
            <a:r>
              <a:rPr lang="zh-CN" altLang="en-US" sz="1600" b="1" dirty="0">
                <a:latin typeface="楷体" panose="02010609060101010101" pitchFamily="49" charset="-122"/>
                <a:ea typeface="楷体" panose="02010609060101010101" pitchFamily="49" charset="-122"/>
              </a:rPr>
              <a:t>年</a:t>
            </a:r>
            <a:r>
              <a:rPr lang="en-US" altLang="zh-CN" sz="1600" b="1" dirty="0">
                <a:latin typeface="楷体" panose="02010609060101010101" pitchFamily="49" charset="-122"/>
                <a:ea typeface="楷体" panose="02010609060101010101" pitchFamily="49" charset="-122"/>
              </a:rPr>
              <a:t>11</a:t>
            </a:r>
            <a:r>
              <a:rPr lang="zh-CN" altLang="en-US" sz="1600" b="1" dirty="0">
                <a:latin typeface="楷体" panose="02010609060101010101" pitchFamily="49" charset="-122"/>
                <a:ea typeface="楷体" panose="02010609060101010101" pitchFamily="49" charset="-122"/>
              </a:rPr>
              <a:t>月</a:t>
            </a:r>
            <a:r>
              <a:rPr lang="en-US" altLang="zh-CN" sz="1600" b="1" dirty="0">
                <a:latin typeface="楷体" panose="02010609060101010101" pitchFamily="49" charset="-122"/>
                <a:ea typeface="楷体" panose="02010609060101010101" pitchFamily="49" charset="-122"/>
              </a:rPr>
              <a:t>29</a:t>
            </a:r>
            <a:r>
              <a:rPr lang="zh-CN" altLang="en-US" sz="1600" b="1" dirty="0">
                <a:latin typeface="楷体" panose="02010609060101010101" pitchFamily="49" charset="-122"/>
                <a:ea typeface="楷体" panose="02010609060101010101" pitchFamily="49" charset="-122"/>
              </a:rPr>
              <a:t>日。</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习近平：</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要有高度的文化自信</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习近平谈治国理政</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第</a:t>
            </a:r>
            <a:r>
              <a:rPr lang="en-US" altLang="zh-CN" sz="1600" b="1" dirty="0">
                <a:latin typeface="楷体" panose="02010609060101010101" pitchFamily="49" charset="-122"/>
                <a:ea typeface="楷体" panose="02010609060101010101" pitchFamily="49" charset="-122"/>
              </a:rPr>
              <a:t>2</a:t>
            </a:r>
            <a:r>
              <a:rPr lang="zh-CN" altLang="en-US" sz="1600" b="1" dirty="0">
                <a:latin typeface="楷体" panose="02010609060101010101" pitchFamily="49" charset="-122"/>
                <a:ea typeface="楷体" panose="02010609060101010101" pitchFamily="49" charset="-122"/>
              </a:rPr>
              <a:t>卷，外文出版社</a:t>
            </a:r>
            <a:r>
              <a:rPr lang="en-US" altLang="zh-CN" sz="1600" b="1" dirty="0">
                <a:latin typeface="楷体" panose="02010609060101010101" pitchFamily="49" charset="-122"/>
                <a:ea typeface="楷体" panose="02010609060101010101" pitchFamily="49" charset="-122"/>
              </a:rPr>
              <a:t>2017</a:t>
            </a:r>
            <a:r>
              <a:rPr lang="zh-CN" altLang="en-US" sz="1600" b="1" dirty="0">
                <a:latin typeface="楷体" panose="02010609060101010101" pitchFamily="49" charset="-122"/>
                <a:ea typeface="楷体" panose="02010609060101010101" pitchFamily="49" charset="-122"/>
              </a:rPr>
              <a:t>年。</a:t>
            </a:r>
            <a:endParaRPr lang="en-US" altLang="zh-CN" sz="1600" b="1" dirty="0">
              <a:latin typeface="楷体" panose="02010609060101010101" pitchFamily="49" charset="-122"/>
              <a:ea typeface="楷体" panose="02010609060101010101" pitchFamily="49" charset="-122"/>
            </a:endParaRP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中共中央文献研究室：</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习近平关于科技创新论述摘编</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，中央文献出版社</a:t>
            </a:r>
            <a:r>
              <a:rPr lang="en-US" altLang="zh-CN" sz="1600" b="1" dirty="0">
                <a:latin typeface="楷体" panose="02010609060101010101" pitchFamily="49" charset="-122"/>
                <a:ea typeface="楷体" panose="02010609060101010101" pitchFamily="49" charset="-122"/>
              </a:rPr>
              <a:t>2016</a:t>
            </a:r>
            <a:r>
              <a:rPr lang="zh-CN" altLang="en-US" sz="1600" b="1" dirty="0">
                <a:latin typeface="楷体" panose="02010609060101010101" pitchFamily="49" charset="-122"/>
                <a:ea typeface="楷体" panose="02010609060101010101" pitchFamily="49" charset="-122"/>
              </a:rPr>
              <a:t>年。  </a:t>
            </a:r>
          </a:p>
          <a:p>
            <a:pPr eaLnBrk="1" hangingPunct="1">
              <a:lnSpc>
                <a:spcPts val="2100"/>
              </a:lnSpc>
              <a:spcBef>
                <a:spcPts val="0"/>
              </a:spcBef>
              <a:defRPr/>
            </a:pP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新时代爱国主义教育实施纲要</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，人民出版社</a:t>
            </a:r>
            <a:r>
              <a:rPr lang="en-US" altLang="zh-CN" sz="1600" b="1" dirty="0">
                <a:latin typeface="楷体" panose="02010609060101010101" pitchFamily="49" charset="-122"/>
                <a:ea typeface="楷体" panose="02010609060101010101" pitchFamily="49" charset="-122"/>
              </a:rPr>
              <a:t>2019</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唐凯麟：</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中华民族爱国主义发展史</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，湖北教育出版社</a:t>
            </a:r>
            <a:r>
              <a:rPr lang="en-US" altLang="zh-CN" sz="1600" b="1" dirty="0">
                <a:latin typeface="楷体" panose="02010609060101010101" pitchFamily="49" charset="-122"/>
                <a:ea typeface="楷体" panose="02010609060101010101" pitchFamily="49" charset="-122"/>
              </a:rPr>
              <a:t>2001</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马戎、周星：</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中华民族凝聚力形成与发展</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，北京大学出版社</a:t>
            </a:r>
            <a:r>
              <a:rPr lang="en-US" altLang="zh-CN" sz="1600" b="1" dirty="0">
                <a:latin typeface="楷体" panose="02010609060101010101" pitchFamily="49" charset="-122"/>
                <a:ea typeface="楷体" panose="02010609060101010101" pitchFamily="49" charset="-122"/>
              </a:rPr>
              <a:t>1999</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冯天瑜等：</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中华文化史</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，上海人民出版社</a:t>
            </a:r>
            <a:r>
              <a:rPr lang="en-US" altLang="zh-CN" sz="1600" b="1" dirty="0">
                <a:latin typeface="楷体" panose="02010609060101010101" pitchFamily="49" charset="-122"/>
                <a:ea typeface="楷体" panose="02010609060101010101" pitchFamily="49" charset="-122"/>
              </a:rPr>
              <a:t>1990</a:t>
            </a:r>
            <a:r>
              <a:rPr lang="zh-CN" altLang="en-US" sz="1600" b="1" dirty="0">
                <a:latin typeface="楷体" panose="02010609060101010101" pitchFamily="49" charset="-122"/>
                <a:ea typeface="楷体" panose="02010609060101010101" pitchFamily="49" charset="-122"/>
              </a:rPr>
              <a:t>年版。</a:t>
            </a:r>
          </a:p>
          <a:p>
            <a:pPr eaLnBrk="1" hangingPunct="1">
              <a:lnSpc>
                <a:spcPts val="2100"/>
              </a:lnSpc>
              <a:spcBef>
                <a:spcPts val="0"/>
              </a:spcBef>
              <a:defRPr/>
            </a:pPr>
            <a:r>
              <a:rPr lang="zh-CN" altLang="en-US" sz="1600" b="1" dirty="0">
                <a:latin typeface="楷体" panose="02010609060101010101" pitchFamily="49" charset="-122"/>
                <a:ea typeface="楷体" panose="02010609060101010101" pitchFamily="49" charset="-122"/>
              </a:rPr>
              <a:t>张万年主编：</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当代世界军事与中国国防</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中共中央党校出版社，</a:t>
            </a:r>
            <a:r>
              <a:rPr lang="en-US" altLang="zh-CN" sz="1600" b="1" dirty="0">
                <a:latin typeface="楷体" panose="02010609060101010101" pitchFamily="49" charset="-122"/>
                <a:ea typeface="楷体" panose="02010609060101010101" pitchFamily="49" charset="-122"/>
              </a:rPr>
              <a:t>2003</a:t>
            </a:r>
            <a:r>
              <a:rPr lang="zh-CN" altLang="en-US" sz="1600" b="1" dirty="0">
                <a:latin typeface="楷体" panose="02010609060101010101" pitchFamily="49" charset="-122"/>
                <a:ea typeface="楷体" panose="02010609060101010101" pitchFamily="49" charset="-122"/>
              </a:rPr>
              <a:t>年版。</a:t>
            </a:r>
            <a:endParaRPr lang="en-US" altLang="zh-CN" sz="1600" b="1" dirty="0">
              <a:latin typeface="楷体" panose="02010609060101010101" pitchFamily="49" charset="-122"/>
              <a:ea typeface="楷体" panose="02010609060101010101" pitchFamily="49" charset="-122"/>
            </a:endParaRPr>
          </a:p>
          <a:p>
            <a:pPr>
              <a:lnSpc>
                <a:spcPts val="2100"/>
              </a:lnSpc>
              <a:spcBef>
                <a:spcPts val="0"/>
              </a:spcBef>
              <a:defRPr/>
            </a:pPr>
            <a:r>
              <a:rPr lang="zh-CN" altLang="en-US" sz="1600" b="1" dirty="0">
                <a:latin typeface="楷体" panose="02010609060101010101" pitchFamily="49" charset="-122"/>
                <a:ea typeface="楷体" panose="02010609060101010101" pitchFamily="49" charset="-122"/>
              </a:rPr>
              <a:t>季羡林</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中国精神</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中国人</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国际文化出版公司</a:t>
            </a:r>
            <a:r>
              <a:rPr lang="en-US" altLang="zh-CN" sz="1600" b="1" dirty="0">
                <a:latin typeface="楷体" panose="02010609060101010101" pitchFamily="49" charset="-122"/>
                <a:ea typeface="楷体" panose="02010609060101010101" pitchFamily="49" charset="-122"/>
              </a:rPr>
              <a:t>2013</a:t>
            </a:r>
            <a:r>
              <a:rPr lang="zh-CN" altLang="en-US" sz="1600" b="1" dirty="0">
                <a:latin typeface="楷体" panose="02010609060101010101" pitchFamily="49" charset="-122"/>
                <a:ea typeface="楷体" panose="02010609060101010101" pitchFamily="49" charset="-122"/>
              </a:rPr>
              <a:t>年版。</a:t>
            </a:r>
            <a:endParaRPr lang="en-US" altLang="zh-CN" sz="1600" b="1" dirty="0">
              <a:latin typeface="楷体" panose="02010609060101010101" pitchFamily="49" charset="-122"/>
              <a:ea typeface="楷体" panose="02010609060101010101" pitchFamily="49" charset="-122"/>
            </a:endParaRPr>
          </a:p>
          <a:p>
            <a:pPr>
              <a:lnSpc>
                <a:spcPts val="2100"/>
              </a:lnSpc>
              <a:spcBef>
                <a:spcPts val="0"/>
              </a:spcBef>
              <a:defRPr/>
            </a:pPr>
            <a:r>
              <a:rPr lang="zh-CN" altLang="en-US" sz="1600" b="1" dirty="0">
                <a:latin typeface="楷体" panose="02010609060101010101" pitchFamily="49" charset="-122"/>
                <a:ea typeface="楷体" panose="02010609060101010101" pitchFamily="49" charset="-122"/>
              </a:rPr>
              <a:t>柏杨</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中国人史纲</a:t>
            </a:r>
            <a:r>
              <a:rPr lang="en-US" altLang="zh-CN" sz="1600" b="1" dirty="0">
                <a:latin typeface="楷体" panose="02010609060101010101" pitchFamily="49" charset="-122"/>
                <a:ea typeface="楷体" panose="02010609060101010101" pitchFamily="49" charset="-122"/>
              </a:rPr>
              <a:t>》</a:t>
            </a:r>
            <a:r>
              <a:rPr lang="zh-CN" altLang="en-US" sz="1600" b="1" dirty="0">
                <a:latin typeface="楷体" panose="02010609060101010101" pitchFamily="49" charset="-122"/>
                <a:ea typeface="楷体" panose="02010609060101010101" pitchFamily="49" charset="-122"/>
              </a:rPr>
              <a:t>，人民文学出版社 </a:t>
            </a:r>
            <a:r>
              <a:rPr lang="en-US" altLang="zh-CN" sz="1600" b="1" dirty="0">
                <a:latin typeface="楷体" panose="02010609060101010101" pitchFamily="49" charset="-122"/>
                <a:ea typeface="楷体" panose="02010609060101010101" pitchFamily="49" charset="-122"/>
              </a:rPr>
              <a:t>2011</a:t>
            </a:r>
            <a:r>
              <a:rPr lang="zh-CN" altLang="en-US" sz="1600" b="1" dirty="0">
                <a:latin typeface="楷体" panose="02010609060101010101" pitchFamily="49" charset="-122"/>
                <a:ea typeface="楷体" panose="02010609060101010101" pitchFamily="49" charset="-122"/>
              </a:rPr>
              <a:t>年版。</a:t>
            </a:r>
            <a:endParaRPr lang="en-US" altLang="zh-CN" sz="1600" b="1" dirty="0">
              <a:latin typeface="楷体" panose="02010609060101010101" pitchFamily="49" charset="-122"/>
              <a:ea typeface="楷体" panose="02010609060101010101" pitchFamily="49" charset="-122"/>
            </a:endParaRPr>
          </a:p>
          <a:p>
            <a:pPr>
              <a:lnSpc>
                <a:spcPts val="2100"/>
              </a:lnSpc>
              <a:spcBef>
                <a:spcPts val="0"/>
              </a:spcBef>
              <a:defRPr/>
            </a:pPr>
            <a:r>
              <a:rPr lang="zh-CN" altLang="en-US" sz="1600" b="1" dirty="0">
                <a:latin typeface="楷体" panose="02010609060101010101" pitchFamily="49" charset="-122"/>
                <a:ea typeface="楷体" panose="02010609060101010101" pitchFamily="49" charset="-122"/>
              </a:rPr>
              <a:t>中国精神：共产党员网</a:t>
            </a:r>
            <a:r>
              <a:rPr lang="en-US" altLang="zh-CN" sz="1600" b="1" dirty="0">
                <a:latin typeface="楷体" panose="02010609060101010101" pitchFamily="49" charset="-122"/>
                <a:ea typeface="楷体" panose="02010609060101010101" pitchFamily="49" charset="-122"/>
                <a:hlinkClick r:id="rId2"/>
              </a:rPr>
              <a:t>http://www.12371.cn/special/zgjs/</a:t>
            </a:r>
            <a:r>
              <a:rPr lang="zh-CN" altLang="en-US" sz="1600" b="1" dirty="0" smtClean="0">
                <a:latin typeface="楷体" panose="02010609060101010101" pitchFamily="49" charset="-122"/>
                <a:ea typeface="楷体" panose="02010609060101010101" pitchFamily="49" charset="-122"/>
              </a:rPr>
              <a:t>。</a:t>
            </a:r>
            <a:endParaRPr lang="en-US" altLang="zh-CN" sz="1600" b="1" dirty="0" smtClean="0">
              <a:latin typeface="楷体" panose="02010609060101010101" pitchFamily="49" charset="-122"/>
              <a:ea typeface="楷体" panose="02010609060101010101" pitchFamily="49" charset="-122"/>
            </a:endParaRPr>
          </a:p>
          <a:p>
            <a:pPr>
              <a:lnSpc>
                <a:spcPts val="2100"/>
              </a:lnSpc>
              <a:spcBef>
                <a:spcPts val="0"/>
              </a:spcBef>
              <a:defRPr/>
            </a:pPr>
            <a:r>
              <a:rPr lang="zh-CN" altLang="en-US" sz="1600" b="1" dirty="0" smtClean="0">
                <a:latin typeface="楷体" panose="02010609060101010101" pitchFamily="49" charset="-122"/>
                <a:ea typeface="楷体" panose="02010609060101010101" pitchFamily="49" charset="-122"/>
              </a:rPr>
              <a:t>佘双好主编：</a:t>
            </a:r>
            <a:r>
              <a:rPr lang="en-US" altLang="zh-CN" sz="1600" b="1" dirty="0" smtClean="0">
                <a:latin typeface="楷体" panose="02010609060101010101" pitchFamily="49" charset="-122"/>
                <a:ea typeface="楷体" panose="02010609060101010101" pitchFamily="49" charset="-122"/>
              </a:rPr>
              <a:t>《</a:t>
            </a:r>
            <a:r>
              <a:rPr lang="zh-CN" altLang="en-US" sz="1600" b="1" dirty="0" smtClean="0">
                <a:latin typeface="楷体" panose="02010609060101010101" pitchFamily="49" charset="-122"/>
                <a:ea typeface="楷体" panose="02010609060101010101" pitchFamily="49" charset="-122"/>
              </a:rPr>
              <a:t>中国梦之中国精神</a:t>
            </a:r>
            <a:r>
              <a:rPr lang="en-US" altLang="zh-CN" sz="1600" b="1" dirty="0" smtClean="0">
                <a:latin typeface="楷体" panose="02010609060101010101" pitchFamily="49" charset="-122"/>
                <a:ea typeface="楷体" panose="02010609060101010101" pitchFamily="49" charset="-122"/>
              </a:rPr>
              <a:t>》</a:t>
            </a:r>
            <a:r>
              <a:rPr lang="zh-CN" altLang="en-US" sz="1600" b="1" dirty="0" smtClean="0">
                <a:latin typeface="楷体" panose="02010609060101010101" pitchFamily="49" charset="-122"/>
                <a:ea typeface="楷体" panose="02010609060101010101" pitchFamily="49" charset="-122"/>
              </a:rPr>
              <a:t>，武汉大学出版社，</a:t>
            </a:r>
            <a:r>
              <a:rPr lang="en-US" altLang="zh-CN" sz="1600" b="1" dirty="0" smtClean="0">
                <a:latin typeface="楷体" panose="02010609060101010101" pitchFamily="49" charset="-122"/>
                <a:ea typeface="楷体" panose="02010609060101010101" pitchFamily="49" charset="-122"/>
              </a:rPr>
              <a:t>2015</a:t>
            </a:r>
            <a:r>
              <a:rPr lang="zh-CN" altLang="en-US" sz="1600" b="1" dirty="0" smtClean="0">
                <a:latin typeface="楷体" panose="02010609060101010101" pitchFamily="49" charset="-122"/>
                <a:ea typeface="楷体" panose="02010609060101010101" pitchFamily="49" charset="-122"/>
              </a:rPr>
              <a:t>年</a:t>
            </a:r>
            <a:r>
              <a:rPr lang="en-US" altLang="zh-CN" sz="1600" b="1" dirty="0" smtClean="0">
                <a:latin typeface="楷体" panose="02010609060101010101" pitchFamily="49" charset="-122"/>
                <a:ea typeface="楷体" panose="02010609060101010101" pitchFamily="49" charset="-122"/>
              </a:rPr>
              <a:t>9</a:t>
            </a:r>
            <a:r>
              <a:rPr lang="zh-CN" altLang="en-US" sz="1600" b="1" dirty="0" smtClean="0">
                <a:latin typeface="楷体" panose="02010609060101010101" pitchFamily="49" charset="-122"/>
                <a:ea typeface="楷体" panose="02010609060101010101" pitchFamily="49" charset="-122"/>
              </a:rPr>
              <a:t>月</a:t>
            </a:r>
            <a:r>
              <a:rPr lang="zh-CN" altLang="en-US" sz="1600" b="1" dirty="0" smtClean="0">
                <a:latin typeface="楷体" panose="02010609060101010101" pitchFamily="49" charset="-122"/>
                <a:ea typeface="楷体" panose="02010609060101010101" pitchFamily="49" charset="-122"/>
              </a:rPr>
              <a:t>出版</a:t>
            </a:r>
            <a:endParaRPr lang="en-US" altLang="zh-CN" sz="1600" b="1" dirty="0" smtClean="0">
              <a:latin typeface="楷体" panose="02010609060101010101" pitchFamily="49" charset="-122"/>
              <a:ea typeface="楷体" panose="02010609060101010101" pitchFamily="49" charset="-122"/>
            </a:endParaRPr>
          </a:p>
          <a:p>
            <a:pPr>
              <a:lnSpc>
                <a:spcPts val="2100"/>
              </a:lnSpc>
              <a:spcBef>
                <a:spcPts val="0"/>
              </a:spcBef>
              <a:defRPr/>
            </a:pPr>
            <a:r>
              <a:rPr lang="zh-CN" altLang="en-US" sz="1600" b="1" dirty="0" smtClean="0">
                <a:latin typeface="楷体" panose="02010609060101010101" pitchFamily="49" charset="-122"/>
                <a:ea typeface="楷体" panose="02010609060101010101" pitchFamily="49" charset="-122"/>
              </a:rPr>
              <a:t>基辛格：</a:t>
            </a:r>
            <a:r>
              <a:rPr lang="en-US" altLang="zh-CN" sz="1600" b="1" dirty="0" smtClean="0">
                <a:latin typeface="楷体" panose="02010609060101010101" pitchFamily="49" charset="-122"/>
                <a:ea typeface="楷体" panose="02010609060101010101" pitchFamily="49" charset="-122"/>
              </a:rPr>
              <a:t>《</a:t>
            </a:r>
            <a:r>
              <a:rPr lang="zh-CN" altLang="en-US" sz="1600" b="1" dirty="0" smtClean="0">
                <a:latin typeface="楷体" panose="02010609060101010101" pitchFamily="49" charset="-122"/>
                <a:ea typeface="楷体" panose="02010609060101010101" pitchFamily="49" charset="-122"/>
              </a:rPr>
              <a:t>论中国</a:t>
            </a:r>
            <a:r>
              <a:rPr lang="en-US" altLang="zh-CN" sz="1600" b="1" dirty="0" smtClean="0">
                <a:latin typeface="楷体" panose="02010609060101010101" pitchFamily="49" charset="-122"/>
                <a:ea typeface="楷体" panose="02010609060101010101" pitchFamily="49" charset="-122"/>
              </a:rPr>
              <a:t>》</a:t>
            </a:r>
            <a:r>
              <a:rPr lang="zh-CN" altLang="en-US" sz="1600" b="1" dirty="0" smtClean="0">
                <a:latin typeface="楷体" panose="02010609060101010101" pitchFamily="49" charset="-122"/>
                <a:ea typeface="楷体" panose="02010609060101010101" pitchFamily="49" charset="-122"/>
              </a:rPr>
              <a:t>，</a:t>
            </a:r>
            <a:r>
              <a:rPr lang="en-US" altLang="zh-CN" sz="1600" b="1" dirty="0" smtClean="0">
                <a:latin typeface="楷体" panose="02010609060101010101" pitchFamily="49" charset="-122"/>
                <a:ea typeface="楷体" panose="02010609060101010101" pitchFamily="49" charset="-122"/>
              </a:rPr>
              <a:t>《</a:t>
            </a:r>
            <a:r>
              <a:rPr lang="zh-CN" altLang="en-US" sz="1600" b="1" dirty="0" smtClean="0">
                <a:latin typeface="楷体" panose="02010609060101010101" pitchFamily="49" charset="-122"/>
                <a:ea typeface="楷体" panose="02010609060101010101" pitchFamily="49" charset="-122"/>
              </a:rPr>
              <a:t>世界秩序</a:t>
            </a:r>
            <a:r>
              <a:rPr lang="en-US" altLang="zh-CN" sz="1600" b="1" dirty="0" smtClean="0">
                <a:latin typeface="楷体" panose="02010609060101010101" pitchFamily="49" charset="-122"/>
                <a:ea typeface="楷体" panose="02010609060101010101" pitchFamily="49" charset="-122"/>
              </a:rPr>
              <a:t>》</a:t>
            </a:r>
            <a:endParaRPr lang="zh-CN" altLang="en-US" sz="1600" b="1" dirty="0" smtClean="0">
              <a:latin typeface="楷体" panose="02010609060101010101" pitchFamily="49" charset="-122"/>
              <a:ea typeface="楷体" panose="02010609060101010101" pitchFamily="49" charset="-122"/>
            </a:endParaRPr>
          </a:p>
          <a:p>
            <a:pPr>
              <a:lnSpc>
                <a:spcPts val="2100"/>
              </a:lnSpc>
              <a:spcBef>
                <a:spcPts val="0"/>
              </a:spcBef>
              <a:defRPr/>
            </a:pPr>
            <a:endParaRPr lang="zh-CN" altLang="en-US" sz="1600" b="1" dirty="0">
              <a:latin typeface="楷体" panose="02010609060101010101" pitchFamily="49" charset="-122"/>
              <a:ea typeface="楷体" panose="02010609060101010101" pitchFamily="49" charset="-122"/>
            </a:endParaRPr>
          </a:p>
          <a:p>
            <a:pPr>
              <a:lnSpc>
                <a:spcPts val="2100"/>
              </a:lnSpc>
              <a:spcBef>
                <a:spcPts val="0"/>
              </a:spcBef>
              <a:defRPr/>
            </a:pPr>
            <a:endParaRPr lang="en-US" altLang="zh-CN" sz="1400" b="1" dirty="0">
              <a:solidFill>
                <a:srgbClr val="002060"/>
              </a:solidFill>
              <a:latin typeface="宋体" panose="02010600030101010101" pitchFamily="2" charset="-122"/>
            </a:endParaRPr>
          </a:p>
          <a:p>
            <a:pPr>
              <a:lnSpc>
                <a:spcPts val="2100"/>
              </a:lnSpc>
              <a:spcBef>
                <a:spcPts val="0"/>
              </a:spcBef>
              <a:buClr>
                <a:srgbClr val="A20000"/>
              </a:buClr>
              <a:buSzPct val="75000"/>
              <a:defRPr/>
            </a:pPr>
            <a:endParaRPr lang="en-US" altLang="zh-CN" sz="1400" dirty="0">
              <a:latin typeface="+mn-ea"/>
            </a:endParaRPr>
          </a:p>
          <a:p>
            <a:pPr>
              <a:lnSpc>
                <a:spcPts val="2100"/>
              </a:lnSpc>
              <a:spcBef>
                <a:spcPts val="0"/>
              </a:spcBef>
              <a:buClr>
                <a:srgbClr val="A20000"/>
              </a:buClr>
              <a:buSzPct val="75000"/>
              <a:defRPr/>
            </a:pPr>
            <a:endParaRPr lang="en-US" altLang="zh-CN" sz="1400" dirty="0">
              <a:latin typeface="+mn-ea"/>
            </a:endParaRPr>
          </a:p>
          <a:p>
            <a:pPr>
              <a:lnSpc>
                <a:spcPts val="2100"/>
              </a:lnSpc>
              <a:spcBef>
                <a:spcPts val="0"/>
              </a:spcBef>
              <a:buClr>
                <a:srgbClr val="A20000"/>
              </a:buClr>
              <a:buSzPct val="75000"/>
              <a:defRPr/>
            </a:pPr>
            <a:endParaRPr lang="en-US" altLang="zh-CN" sz="1400" dirty="0">
              <a:latin typeface="+mn-ea"/>
            </a:endParaRPr>
          </a:p>
          <a:p>
            <a:pPr>
              <a:lnSpc>
                <a:spcPts val="2100"/>
              </a:lnSpc>
              <a:spcBef>
                <a:spcPts val="0"/>
              </a:spcBef>
              <a:buClr>
                <a:srgbClr val="A20000"/>
              </a:buClr>
              <a:buSzPct val="75000"/>
              <a:defRPr/>
            </a:pPr>
            <a:endParaRPr lang="en-US" altLang="zh-CN" sz="1400" dirty="0">
              <a:latin typeface="+mn-ea"/>
            </a:endParaRPr>
          </a:p>
          <a:p>
            <a:pPr eaLnBrk="1" hangingPunct="1">
              <a:lnSpc>
                <a:spcPts val="2100"/>
              </a:lnSpc>
              <a:spcBef>
                <a:spcPts val="0"/>
              </a:spcBef>
              <a:defRPr/>
            </a:pPr>
            <a:endParaRPr lang="zh-CN" altLang="en-US" sz="1800" b="1" dirty="0">
              <a:solidFill>
                <a:srgbClr val="0000FF"/>
              </a:solidFill>
              <a:latin typeface="楷体_GB2312" pitchFamily="49" charset="-122"/>
              <a:ea typeface="楷体_GB2312" pitchFamily="49" charset="-122"/>
            </a:endParaRPr>
          </a:p>
          <a:p>
            <a:pPr eaLnBrk="1" hangingPunct="1">
              <a:lnSpc>
                <a:spcPts val="2100"/>
              </a:lnSpc>
              <a:spcBef>
                <a:spcPts val="0"/>
              </a:spcBef>
              <a:defRPr/>
            </a:pPr>
            <a:endParaRPr lang="zh-CN" altLang="en-US" sz="1800" b="1" dirty="0">
              <a:latin typeface="楷体_GB2312" pitchFamily="49" charset="-122"/>
              <a:ea typeface="楷体_GB2312" pitchFamily="49" charset="-122"/>
            </a:endParaRPr>
          </a:p>
        </p:txBody>
      </p:sp>
      <p:sp>
        <p:nvSpPr>
          <p:cNvPr id="105477" name="Rectangle 3"/>
          <p:cNvSpPr txBox="1">
            <a:spLocks noChangeArrowheads="1"/>
          </p:cNvSpPr>
          <p:nvPr/>
        </p:nvSpPr>
        <p:spPr bwMode="auto">
          <a:xfrm>
            <a:off x="2547939" y="7620000"/>
            <a:ext cx="7704137" cy="295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nSpc>
                <a:spcPct val="150000"/>
              </a:lnSpc>
              <a:spcBef>
                <a:spcPct val="20000"/>
              </a:spcBef>
              <a:buClr>
                <a:srgbClr val="A20000"/>
              </a:buClr>
              <a:buSzPct val="75000"/>
            </a:pPr>
            <a:endParaRPr lang="en-US" altLang="zh-CN" sz="2800"/>
          </a:p>
          <a:p>
            <a:pPr>
              <a:lnSpc>
                <a:spcPct val="150000"/>
              </a:lnSpc>
              <a:spcBef>
                <a:spcPct val="20000"/>
              </a:spcBef>
              <a:buClr>
                <a:srgbClr val="A20000"/>
              </a:buClr>
              <a:buSzPct val="75000"/>
            </a:pPr>
            <a:endParaRPr lang="en-US" altLang="zh-CN" sz="2800"/>
          </a:p>
          <a:p>
            <a:pPr>
              <a:lnSpc>
                <a:spcPct val="150000"/>
              </a:lnSpc>
              <a:spcBef>
                <a:spcPct val="20000"/>
              </a:spcBef>
              <a:buClr>
                <a:srgbClr val="A20000"/>
              </a:buClr>
              <a:buSzPct val="75000"/>
            </a:pPr>
            <a:endParaRPr lang="en-US" altLang="zh-CN" sz="2000"/>
          </a:p>
          <a:p>
            <a:pPr>
              <a:lnSpc>
                <a:spcPct val="150000"/>
              </a:lnSpc>
              <a:spcBef>
                <a:spcPct val="20000"/>
              </a:spcBef>
              <a:buClr>
                <a:srgbClr val="A20000"/>
              </a:buClr>
              <a:buSzPct val="75000"/>
            </a:pPr>
            <a:r>
              <a:rPr lang="zh-CN" altLang="en-US" sz="2000"/>
              <a:t>    </a:t>
            </a:r>
            <a:endParaRPr lang="zh-CN" altLang="en-US" sz="2000">
              <a:latin typeface="华文行楷" panose="02010800040101010101" pitchFamily="2" charset="-122"/>
              <a:ea typeface="华文行楷" panose="02010800040101010101" pitchFamily="2" charset="-122"/>
            </a:endParaRPr>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2140527" y="1370590"/>
            <a:ext cx="7200900"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伟大奋斗精神</a:t>
            </a:r>
            <a:r>
              <a:rPr lang="en-US" altLang="zh-CN" sz="2800" dirty="0">
                <a:solidFill>
                  <a:srgbClr val="C00000"/>
                </a:solidFill>
                <a:latin typeface="+mn-ea"/>
              </a:rPr>
              <a:t>】</a:t>
            </a:r>
            <a:endParaRPr lang="zh-CN" altLang="en-US" sz="2800" dirty="0">
              <a:latin typeface="+mn-ea"/>
            </a:endParaRPr>
          </a:p>
        </p:txBody>
      </p:sp>
      <p:sp>
        <p:nvSpPr>
          <p:cNvPr id="11" name="Rectangle 4"/>
          <p:cNvSpPr>
            <a:spLocks noGrp="1" noChangeArrowheads="1"/>
          </p:cNvSpPr>
          <p:nvPr>
            <p:ph idx="1"/>
          </p:nvPr>
        </p:nvSpPr>
        <p:spPr>
          <a:xfrm>
            <a:off x="1731818" y="2375911"/>
            <a:ext cx="5465618" cy="4648200"/>
          </a:xfrm>
        </p:spPr>
        <p:txBody>
          <a:bodyPr/>
          <a:lstStyle/>
          <a:p>
            <a:pPr>
              <a:lnSpc>
                <a:spcPct val="150000"/>
              </a:lnSpc>
              <a:buClr>
                <a:srgbClr val="A80000"/>
              </a:buClr>
            </a:pP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在几千年的历史长河中，中国人民始终革故鼎新、自强不息，开发和建设了祖国辽阔秀丽的大好河山。中国人民自古就明白，要幸福就要奋斗。今天，中国人民拥有的一切，凝聚着中国人的聪明才智，浸透着中国人的辛勤汗水，蕴含着中国人的巨大牺牲。</a:t>
            </a:r>
            <a:endParaRPr lang="zh-CN" altLang="en-US" sz="2000" dirty="0">
              <a:latin typeface="微软雅黑" panose="020B0503020204020204" pitchFamily="34" charset="-122"/>
              <a:ea typeface="微软雅黑" panose="020B0503020204020204" pitchFamily="34" charset="-122"/>
            </a:endParaRPr>
          </a:p>
        </p:txBody>
      </p:sp>
      <p:pic>
        <p:nvPicPr>
          <p:cNvPr id="6" name="图片 5" descr="13.jpg"/>
          <p:cNvPicPr>
            <a:picLocks noChangeAspect="1"/>
          </p:cNvPicPr>
          <p:nvPr/>
        </p:nvPicPr>
        <p:blipFill>
          <a:blip r:embed="rId2" cstate="print"/>
          <a:stretch>
            <a:fillRect/>
          </a:stretch>
        </p:blipFill>
        <p:spPr>
          <a:xfrm>
            <a:off x="8015652" y="2902358"/>
            <a:ext cx="2444530" cy="1532257"/>
          </a:xfrm>
          <a:prstGeom prst="flowChartAlternateProcess">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2140527" y="1370590"/>
            <a:ext cx="7200900"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伟大团结精神</a:t>
            </a:r>
            <a:r>
              <a:rPr lang="en-US" altLang="zh-CN" sz="2800" dirty="0">
                <a:solidFill>
                  <a:srgbClr val="C00000"/>
                </a:solidFill>
                <a:latin typeface="+mn-ea"/>
              </a:rPr>
              <a:t>】</a:t>
            </a:r>
            <a:endParaRPr lang="zh-CN" altLang="en-US" sz="2800" dirty="0">
              <a:latin typeface="+mn-ea"/>
            </a:endParaRPr>
          </a:p>
        </p:txBody>
      </p:sp>
      <p:sp>
        <p:nvSpPr>
          <p:cNvPr id="11" name="Rectangle 4"/>
          <p:cNvSpPr>
            <a:spLocks noGrp="1" noChangeArrowheads="1"/>
          </p:cNvSpPr>
          <p:nvPr>
            <p:ph idx="1"/>
          </p:nvPr>
        </p:nvSpPr>
        <p:spPr>
          <a:xfrm>
            <a:off x="1731818" y="2375911"/>
            <a:ext cx="5465618" cy="4648200"/>
          </a:xfrm>
        </p:spPr>
        <p:txBody>
          <a:bodyPr/>
          <a:lstStyle/>
          <a:p>
            <a:pPr>
              <a:lnSpc>
                <a:spcPct val="150000"/>
              </a:lnSpc>
              <a:buClr>
                <a:srgbClr val="A80000"/>
              </a:buClr>
            </a:pP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几千年的历史长河中，中国人民始终团结一心、同舟共济，建立了统一的多民族国家，形成了守望相助的中华民族大家庭。近代以来，各族人民共同书写了中华民族保卫祖国、抵御外侮的壮丽史诗。今天，中国取得的令人瞩目的发展成就，更是全国各族人民同心同德、同心同向努力的结果。</a:t>
            </a:r>
            <a:endParaRPr lang="zh-CN" altLang="en-US" sz="20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stretch>
            <a:fillRect/>
          </a:stretch>
        </p:blipFill>
        <p:spPr>
          <a:xfrm>
            <a:off x="8148680" y="3061341"/>
            <a:ext cx="2542741" cy="175306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2140527" y="1370590"/>
            <a:ext cx="7200900"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伟大梦想精神</a:t>
            </a:r>
            <a:r>
              <a:rPr lang="en-US" altLang="zh-CN" sz="2800" dirty="0">
                <a:solidFill>
                  <a:srgbClr val="C00000"/>
                </a:solidFill>
                <a:latin typeface="+mn-ea"/>
              </a:rPr>
              <a:t>】</a:t>
            </a:r>
            <a:endParaRPr lang="zh-CN" altLang="en-US" sz="2800" dirty="0">
              <a:latin typeface="+mn-ea"/>
            </a:endParaRPr>
          </a:p>
        </p:txBody>
      </p:sp>
      <p:sp>
        <p:nvSpPr>
          <p:cNvPr id="11" name="Rectangle 4"/>
          <p:cNvSpPr>
            <a:spLocks noGrp="1" noChangeArrowheads="1"/>
          </p:cNvSpPr>
          <p:nvPr>
            <p:ph idx="1"/>
          </p:nvPr>
        </p:nvSpPr>
        <p:spPr>
          <a:xfrm>
            <a:off x="1731818" y="2375911"/>
            <a:ext cx="5465618" cy="4648200"/>
          </a:xfrm>
        </p:spPr>
        <p:txBody>
          <a:bodyPr/>
          <a:lstStyle/>
          <a:p>
            <a:pPr>
              <a:lnSpc>
                <a:spcPct val="150000"/>
              </a:lnSpc>
              <a:buClr>
                <a:srgbClr val="A80000"/>
              </a:buClr>
            </a:pP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几千年的历史长河中，中国人民不仅形成了小康生活的理念，而且秉持天下为公的情怀，心怀梦想、不懈追求。近代以来，实现中华民族伟大复兴成为中华民族最伟大的梦想。今天，中国人民比历史上任何时期都更接近、更有信心和能力实现中华民族的伟大复兴。</a:t>
            </a:r>
            <a:endParaRPr lang="zh-CN" altLang="en-US" sz="2000" dirty="0">
              <a:latin typeface="微软雅黑" panose="020B0503020204020204" pitchFamily="34" charset="-122"/>
              <a:ea typeface="微软雅黑" panose="020B0503020204020204" pitchFamily="34" charset="-122"/>
            </a:endParaRPr>
          </a:p>
        </p:txBody>
      </p:sp>
      <p:pic>
        <p:nvPicPr>
          <p:cNvPr id="4" name="Picture 2" descr="https://timgsa.baidu.com/timg?image&amp;quality=80&amp;size=b9999_10000&amp;sec=1534083926440&amp;di=02d9358f874700b5e1d363e72488bccb&amp;imgtype=0&amp;src=http%3A%2F%2Fculture.people.com.cn%2FNMediaFile%2F2017%2F1019%2FMAIN201710190921000419451302911.jpg"/>
          <p:cNvPicPr>
            <a:picLocks noChangeAspect="1" noChangeArrowheads="1"/>
          </p:cNvPicPr>
          <p:nvPr/>
        </p:nvPicPr>
        <p:blipFill>
          <a:blip r:embed="rId2" cstate="print"/>
          <a:srcRect b="16842"/>
          <a:stretch>
            <a:fillRect/>
          </a:stretch>
        </p:blipFill>
        <p:spPr bwMode="auto">
          <a:xfrm>
            <a:off x="7735018" y="2636795"/>
            <a:ext cx="2827118" cy="1860826"/>
          </a:xfrm>
          <a:prstGeom prst="round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39699" y="936785"/>
            <a:ext cx="4227285"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中国共产党人的精神谱系</a:t>
            </a:r>
          </a:p>
        </p:txBody>
      </p:sp>
      <p:grpSp>
        <p:nvGrpSpPr>
          <p:cNvPr id="3" name="组合 2"/>
          <p:cNvGrpSpPr/>
          <p:nvPr/>
        </p:nvGrpSpPr>
        <p:grpSpPr>
          <a:xfrm>
            <a:off x="2901176" y="2247363"/>
            <a:ext cx="6518438" cy="2870200"/>
            <a:chOff x="2561863" y="1872848"/>
            <a:chExt cx="7068274" cy="3112304"/>
          </a:xfrm>
        </p:grpSpPr>
        <p:sp>
          <p:nvSpPr>
            <p:cNvPr id="4" name="直接连接符 21"/>
            <p:cNvSpPr>
              <a:spLocks noChangeShapeType="1"/>
            </p:cNvSpPr>
            <p:nvPr/>
          </p:nvSpPr>
          <p:spPr bwMode="auto">
            <a:xfrm flipH="1">
              <a:off x="3695179" y="3410808"/>
              <a:ext cx="431078" cy="408369"/>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5" name="直接连接符 25"/>
            <p:cNvSpPr>
              <a:spLocks noChangeShapeType="1"/>
            </p:cNvSpPr>
            <p:nvPr/>
          </p:nvSpPr>
          <p:spPr bwMode="auto">
            <a:xfrm>
              <a:off x="5991012" y="3300064"/>
              <a:ext cx="528417" cy="283781"/>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6" name="直接连接符 27"/>
            <p:cNvSpPr>
              <a:spLocks noChangeShapeType="1"/>
            </p:cNvSpPr>
            <p:nvPr/>
          </p:nvSpPr>
          <p:spPr bwMode="auto">
            <a:xfrm flipV="1">
              <a:off x="7428863" y="3624779"/>
              <a:ext cx="962556" cy="693344"/>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7" name="椭圆 28"/>
            <p:cNvSpPr>
              <a:spLocks noChangeArrowheads="1"/>
            </p:cNvSpPr>
            <p:nvPr/>
          </p:nvSpPr>
          <p:spPr bwMode="auto">
            <a:xfrm>
              <a:off x="4122084" y="1872848"/>
              <a:ext cx="1888396" cy="1878499"/>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8" name="椭圆 29"/>
            <p:cNvSpPr>
              <a:spLocks noChangeArrowheads="1"/>
            </p:cNvSpPr>
            <p:nvPr/>
          </p:nvSpPr>
          <p:spPr bwMode="auto">
            <a:xfrm>
              <a:off x="8424511" y="2607914"/>
              <a:ext cx="1205626" cy="120019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9" name="椭圆 30"/>
            <p:cNvSpPr>
              <a:spLocks noChangeAspect="1" noChangeArrowheads="1"/>
            </p:cNvSpPr>
            <p:nvPr/>
          </p:nvSpPr>
          <p:spPr bwMode="auto">
            <a:xfrm>
              <a:off x="3567245" y="3752732"/>
              <a:ext cx="221100"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0" name="椭圆 33"/>
            <p:cNvSpPr>
              <a:spLocks noChangeAspect="1" noChangeArrowheads="1"/>
            </p:cNvSpPr>
            <p:nvPr/>
          </p:nvSpPr>
          <p:spPr bwMode="auto">
            <a:xfrm>
              <a:off x="4094273" y="3222544"/>
              <a:ext cx="21971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1" name="椭圆 34"/>
            <p:cNvSpPr>
              <a:spLocks noChangeAspect="1" noChangeArrowheads="1"/>
            </p:cNvSpPr>
            <p:nvPr/>
          </p:nvSpPr>
          <p:spPr bwMode="auto">
            <a:xfrm>
              <a:off x="5858908" y="3190705"/>
              <a:ext cx="221100" cy="220105"/>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2" name="椭圆 35"/>
            <p:cNvSpPr>
              <a:spLocks noChangeAspect="1" noChangeArrowheads="1"/>
            </p:cNvSpPr>
            <p:nvPr/>
          </p:nvSpPr>
          <p:spPr bwMode="auto">
            <a:xfrm>
              <a:off x="6486055" y="3553391"/>
              <a:ext cx="221102"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3" name="椭圆 37"/>
            <p:cNvSpPr>
              <a:spLocks noChangeAspect="1" noChangeArrowheads="1"/>
            </p:cNvSpPr>
            <p:nvPr/>
          </p:nvSpPr>
          <p:spPr bwMode="auto">
            <a:xfrm>
              <a:off x="8339438" y="3448972"/>
              <a:ext cx="22110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4" name="椭圆 13"/>
            <p:cNvSpPr>
              <a:spLocks noChangeArrowheads="1"/>
            </p:cNvSpPr>
            <p:nvPr/>
          </p:nvSpPr>
          <p:spPr bwMode="auto">
            <a:xfrm>
              <a:off x="6427651" y="3410808"/>
              <a:ext cx="1500427" cy="1493662"/>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5" name="椭圆 14"/>
            <p:cNvSpPr>
              <a:spLocks noChangeArrowheads="1"/>
            </p:cNvSpPr>
            <p:nvPr/>
          </p:nvSpPr>
          <p:spPr bwMode="auto">
            <a:xfrm>
              <a:off x="2561863" y="3679754"/>
              <a:ext cx="1311308" cy="1305398"/>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grpSp>
          <p:nvGrpSpPr>
            <p:cNvPr id="16" name="组合 15"/>
            <p:cNvGrpSpPr/>
            <p:nvPr/>
          </p:nvGrpSpPr>
          <p:grpSpPr bwMode="auto">
            <a:xfrm>
              <a:off x="6925475" y="3910542"/>
              <a:ext cx="503387" cy="495581"/>
              <a:chOff x="0" y="0"/>
              <a:chExt cx="453105" cy="448433"/>
            </a:xfrm>
          </p:grpSpPr>
          <p:sp>
            <p:nvSpPr>
              <p:cNvPr id="30"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31"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 name="组合 44"/>
            <p:cNvGrpSpPr/>
            <p:nvPr/>
          </p:nvGrpSpPr>
          <p:grpSpPr bwMode="auto">
            <a:xfrm>
              <a:off x="4820150" y="2494400"/>
              <a:ext cx="589602" cy="631242"/>
              <a:chOff x="0" y="0"/>
              <a:chExt cx="466184" cy="501686"/>
            </a:xfrm>
          </p:grpSpPr>
          <p:sp>
            <p:nvSpPr>
              <p:cNvPr id="2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6"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8" name="组合 50"/>
            <p:cNvGrpSpPr/>
            <p:nvPr/>
          </p:nvGrpSpPr>
          <p:grpSpPr bwMode="auto">
            <a:xfrm>
              <a:off x="2970418" y="4135218"/>
              <a:ext cx="451936" cy="431903"/>
              <a:chOff x="0" y="0"/>
              <a:chExt cx="490600" cy="471805"/>
            </a:xfrm>
          </p:grpSpPr>
          <p:sp>
            <p:nvSpPr>
              <p:cNvPr id="23" name="Oval 131"/>
              <p:cNvSpPr>
                <a:spLocks noChangeArrowheads="1"/>
              </p:cNvSpPr>
              <p:nvPr/>
            </p:nvSpPr>
            <p:spPr bwMode="auto">
              <a:xfrm>
                <a:off x="134915" y="0"/>
                <a:ext cx="220770" cy="223595"/>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4" name="Freeform 134"/>
              <p:cNvSpPr>
                <a:spLocks noChangeArrowheads="1"/>
              </p:cNvSpPr>
              <p:nvPr/>
            </p:nvSpPr>
            <p:spPr bwMode="auto">
              <a:xfrm>
                <a:off x="0" y="25846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9" name="组合 53"/>
            <p:cNvGrpSpPr/>
            <p:nvPr/>
          </p:nvGrpSpPr>
          <p:grpSpPr bwMode="auto">
            <a:xfrm>
              <a:off x="8843074" y="2960910"/>
              <a:ext cx="410218" cy="460973"/>
              <a:chOff x="0" y="0"/>
              <a:chExt cx="406393" cy="459645"/>
            </a:xfrm>
          </p:grpSpPr>
          <p:sp>
            <p:nvSpPr>
              <p:cNvPr id="20"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1"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2" name="Oval 150"/>
              <p:cNvSpPr>
                <a:spLocks noChangeArrowheads="1"/>
              </p:cNvSpPr>
              <p:nvPr/>
            </p:nvSpPr>
            <p:spPr bwMode="auto">
              <a:xfrm>
                <a:off x="97160" y="326983"/>
                <a:ext cx="37370" cy="37370"/>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grpSp>
      </p:grpSp>
      <p:sp>
        <p:nvSpPr>
          <p:cNvPr id="32" name="PA-矩形 4"/>
          <p:cNvSpPr>
            <a:spLocks noChangeArrowheads="1"/>
          </p:cNvSpPr>
          <p:nvPr>
            <p:custDataLst>
              <p:tags r:id="rId1"/>
            </p:custDataLst>
          </p:nvPr>
        </p:nvSpPr>
        <p:spPr bwMode="auto">
          <a:xfrm>
            <a:off x="1364611" y="2384316"/>
            <a:ext cx="2296920" cy="1577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、新民主主义革命时期：伟大建党精神、井冈山精神、长征精神、遵义会议精神、延安精神、西柏坡精神、红岩精神等。</a:t>
            </a:r>
          </a:p>
        </p:txBody>
      </p:sp>
      <p:sp>
        <p:nvSpPr>
          <p:cNvPr id="33" name="PA-矩形 4"/>
          <p:cNvSpPr>
            <a:spLocks noChangeArrowheads="1"/>
          </p:cNvSpPr>
          <p:nvPr>
            <p:custDataLst>
              <p:tags r:id="rId2"/>
            </p:custDataLst>
          </p:nvPr>
        </p:nvSpPr>
        <p:spPr bwMode="auto">
          <a:xfrm>
            <a:off x="4282576" y="4771916"/>
            <a:ext cx="2296920"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、社会主义革命和建设时期：抗美援朝精神、“两弹一星”精神等。</a:t>
            </a:r>
          </a:p>
        </p:txBody>
      </p:sp>
      <p:sp>
        <p:nvSpPr>
          <p:cNvPr id="34" name="PA-矩形 4"/>
          <p:cNvSpPr>
            <a:spLocks noChangeArrowheads="1"/>
          </p:cNvSpPr>
          <p:nvPr>
            <p:custDataLst>
              <p:tags r:id="rId3"/>
            </p:custDataLst>
          </p:nvPr>
        </p:nvSpPr>
        <p:spPr bwMode="auto">
          <a:xfrm>
            <a:off x="6314576" y="2041416"/>
            <a:ext cx="2296920"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、改革开放与社会主义现代化建设新时期：特区精神、抗洪精神、抗震救灾精神等。</a:t>
            </a:r>
          </a:p>
        </p:txBody>
      </p:sp>
      <p:sp>
        <p:nvSpPr>
          <p:cNvPr id="35" name="PA-矩形 4"/>
          <p:cNvSpPr>
            <a:spLocks noChangeArrowheads="1"/>
          </p:cNvSpPr>
          <p:nvPr>
            <p:custDataLst>
              <p:tags r:id="rId4"/>
            </p:custDataLst>
          </p:nvPr>
        </p:nvSpPr>
        <p:spPr bwMode="auto">
          <a:xfrm>
            <a:off x="8638676" y="4390916"/>
            <a:ext cx="2296920"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4</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、中国特色社会主义新时代：伟大抗疫精神、脱贫攻坚精神等。</a:t>
            </a:r>
          </a:p>
        </p:txBody>
      </p:sp>
      <p:pic>
        <p:nvPicPr>
          <p:cNvPr id="36" name="Picture 2" descr="https://timgsa.baidu.com/timg?image&amp;quality=80&amp;size=b9999_10000&amp;sec=1537615158516&amp;di=c5be1f592c2da0bb7658ce22ad55eea4&amp;imgtype=0&amp;src=http%3A%2F%2Fimg.mp.itc.cn%2Fupload%2F20160818%2F10eca261bd4345a0ad65de0df7dfeda6_th.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9556618" y="811883"/>
            <a:ext cx="1876400" cy="1800131"/>
          </a:xfrm>
          <a:prstGeom prst="flowChartConnector">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left)">
                                      <p:cBhvr>
                                        <p:cTn id="24" dur="500"/>
                                        <p:tgtEl>
                                          <p:spTgt spid="33"/>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P spid="33" grpId="0"/>
      <p:bldP spid="34" grpId="0"/>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5365" name="AutoShape 6"/>
          <p:cNvSpPr>
            <a:spLocks noChangeArrowheads="1"/>
          </p:cNvSpPr>
          <p:nvPr/>
        </p:nvSpPr>
        <p:spPr bwMode="auto">
          <a:xfrm>
            <a:off x="1831975" y="2886075"/>
            <a:ext cx="8967470" cy="2172970"/>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just">
              <a:lnSpc>
                <a:spcPct val="150000"/>
              </a:lnSpc>
            </a:pPr>
            <a:endParaRPr lang="en-US" altLang="zh-CN" dirty="0">
              <a:latin typeface="微软雅黑" panose="020B0503020204020204" pitchFamily="34" charset="-122"/>
              <a:ea typeface="微软雅黑" panose="020B0503020204020204" pitchFamily="34" charset="-122"/>
              <a:cs typeface="+mn-ea"/>
              <a:sym typeface="思源黑体" panose="020B0500000000000000"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cs typeface="+mn-ea"/>
              <a:sym typeface="思源黑体" panose="020B0500000000000000"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cs typeface="+mn-ea"/>
              <a:sym typeface="思源黑体" panose="020B0500000000000000" pitchFamily="34" charset="-122"/>
            </a:endParaRPr>
          </a:p>
          <a:p>
            <a:pPr algn="just">
              <a:lnSpc>
                <a:spcPct val="150000"/>
              </a:lnSpc>
            </a:pPr>
            <a:endParaRPr lang="en-US" altLang="zh-CN" dirty="0">
              <a:latin typeface="微软雅黑" panose="020B0503020204020204" pitchFamily="34" charset="-122"/>
              <a:ea typeface="微软雅黑" panose="020B0503020204020204" pitchFamily="34" charset="-122"/>
              <a:cs typeface="+mn-ea"/>
              <a:sym typeface="思源黑体" panose="020B0500000000000000" pitchFamily="34" charset="-122"/>
            </a:endParaRPr>
          </a:p>
          <a:p>
            <a:pPr algn="just">
              <a:lnSpc>
                <a:spcPct val="150000"/>
              </a:lnSpc>
            </a:pPr>
            <a:endParaRPr lang="zh-CN" altLang="en-US" dirty="0">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
        <p:nvSpPr>
          <p:cNvPr id="15367" name="Rectangle 3"/>
          <p:cNvSpPr txBox="1">
            <a:spLocks noChangeArrowheads="1"/>
          </p:cNvSpPr>
          <p:nvPr/>
        </p:nvSpPr>
        <p:spPr bwMode="auto">
          <a:xfrm>
            <a:off x="1668895" y="1571161"/>
            <a:ext cx="9168534"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zh-CN" sz="3200" dirty="0">
                <a:solidFill>
                  <a:srgbClr val="FF0000"/>
                </a:solidFill>
                <a:latin typeface="华文琥珀" panose="02010800040101010101" pitchFamily="2" charset="-122"/>
                <a:ea typeface="华文琥珀" panose="02010800040101010101" pitchFamily="2" charset="-122"/>
              </a:rPr>
              <a:t>中国</a:t>
            </a:r>
            <a:r>
              <a:rPr lang="zh-CN" altLang="en-US" sz="3200" dirty="0">
                <a:solidFill>
                  <a:srgbClr val="FF0000"/>
                </a:solidFill>
                <a:latin typeface="华文琥珀" panose="02010800040101010101" pitchFamily="2" charset="-122"/>
                <a:ea typeface="华文琥珀" panose="02010800040101010101" pitchFamily="2" charset="-122"/>
              </a:rPr>
              <a:t>共产党是中国精神的忠实继承者和坚定弘扬者</a:t>
            </a:r>
            <a:endParaRPr lang="zh-CN" altLang="zh-CN" sz="3200" dirty="0">
              <a:solidFill>
                <a:srgbClr val="FF0000"/>
              </a:solidFill>
              <a:latin typeface="华文琥珀" panose="02010800040101010101" pitchFamily="2" charset="-122"/>
              <a:ea typeface="华文琥珀" panose="02010800040101010101" pitchFamily="2" charset="-122"/>
            </a:endParaRPr>
          </a:p>
        </p:txBody>
      </p:sp>
      <p:sp>
        <p:nvSpPr>
          <p:cNvPr id="11" name="文本框 10"/>
          <p:cNvSpPr txBox="1"/>
          <p:nvPr/>
        </p:nvSpPr>
        <p:spPr>
          <a:xfrm>
            <a:off x="1831976" y="2933736"/>
            <a:ext cx="8967642" cy="1705403"/>
          </a:xfrm>
          <a:prstGeom prst="rect">
            <a:avLst/>
          </a:prstGeom>
          <a:noFill/>
        </p:spPr>
        <p:txBody>
          <a:bodyPr wrap="square">
            <a:spAutoFit/>
          </a:bodyPr>
          <a:lstStyle/>
          <a:p>
            <a:pPr algn="just" eaLnBrk="1" hangingPunct="1">
              <a:lnSpc>
                <a:spcPct val="150000"/>
              </a:lnSpc>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中国共产党人的精神谱系，是中国共产党领导人民在实践中集体奋斗和共同创造的，集中体现了党的坚定信念、根本宗旨、优良作风、凝聚着中国共产党人艰苦奋斗、牺牲奉献、开拓进取的伟大品格，深深融入我们党、国家、民族、人民的血脉之中，极大丰富了中国精神的内涵。</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txBox="1">
            <a:spLocks noChangeArrowheads="1"/>
          </p:cNvSpPr>
          <p:nvPr/>
        </p:nvSpPr>
        <p:spPr bwMode="auto">
          <a:xfrm>
            <a:off x="4114801" y="1120776"/>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zh-CN" sz="2800" b="1">
                <a:solidFill>
                  <a:srgbClr val="A20000"/>
                </a:solidFill>
                <a:latin typeface="微软雅黑" panose="020B0503020204020204" pitchFamily="34" charset="-122"/>
                <a:ea typeface="微软雅黑" panose="020B0503020204020204" pitchFamily="34" charset="-122"/>
              </a:rPr>
              <a:t>实现中国梦必须弘扬中国精神</a:t>
            </a:r>
          </a:p>
        </p:txBody>
      </p:sp>
      <p:sp>
        <p:nvSpPr>
          <p:cNvPr id="23556" name="圆角矩形 2"/>
          <p:cNvSpPr>
            <a:spLocks noChangeArrowheads="1"/>
          </p:cNvSpPr>
          <p:nvPr/>
        </p:nvSpPr>
        <p:spPr bwMode="auto">
          <a:xfrm>
            <a:off x="2963863" y="1081089"/>
            <a:ext cx="723900" cy="503237"/>
          </a:xfrm>
          <a:prstGeom prst="roundRect">
            <a:avLst>
              <a:gd name="adj" fmla="val 16667"/>
            </a:avLst>
          </a:prstGeom>
          <a:noFill/>
          <a:ln w="9525">
            <a:solidFill>
              <a:schemeClr val="tx1"/>
            </a:solidFill>
            <a:rou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23557" name="文本框 3"/>
          <p:cNvSpPr txBox="1">
            <a:spLocks noChangeArrowheads="1"/>
          </p:cNvSpPr>
          <p:nvPr/>
        </p:nvSpPr>
        <p:spPr bwMode="auto">
          <a:xfrm>
            <a:off x="3035301" y="1081089"/>
            <a:ext cx="652463"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kumimoji="1" lang="zh-CN" altLang="en-US" sz="2800" b="1">
                <a:solidFill>
                  <a:srgbClr val="A80000"/>
                </a:solidFill>
                <a:latin typeface="微软雅黑" panose="020B0503020204020204" pitchFamily="34" charset="-122"/>
                <a:ea typeface="微软雅黑" panose="020B0503020204020204" pitchFamily="34" charset="-122"/>
              </a:rPr>
              <a:t>三</a:t>
            </a:r>
          </a:p>
        </p:txBody>
      </p:sp>
      <p:pic>
        <p:nvPicPr>
          <p:cNvPr id="6" name="Picture 4" descr="âblackboardâçå¾çæç´¢ç»æ"/>
          <p:cNvPicPr>
            <a:picLocks noChangeAspect="1" noChangeArrowheads="1"/>
          </p:cNvPicPr>
          <p:nvPr/>
        </p:nvPicPr>
        <p:blipFill>
          <a:blip r:embed="rId2" cstate="print"/>
          <a:srcRect b="7983"/>
          <a:stretch>
            <a:fillRect/>
          </a:stretch>
        </p:blipFill>
        <p:spPr bwMode="auto">
          <a:xfrm>
            <a:off x="1675388" y="1974652"/>
            <a:ext cx="9476509" cy="380225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3559" name="矩形 6"/>
          <p:cNvSpPr>
            <a:spLocks noChangeArrowheads="1"/>
          </p:cNvSpPr>
          <p:nvPr/>
        </p:nvSpPr>
        <p:spPr bwMode="auto">
          <a:xfrm>
            <a:off x="3032124" y="2362201"/>
            <a:ext cx="6763039" cy="2678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lnSpc>
                <a:spcPct val="150000"/>
              </a:lnSpc>
            </a:pPr>
            <a:r>
              <a:rPr lang="zh-CN" altLang="en-US" sz="2000" dirty="0">
                <a:solidFill>
                  <a:srgbClr val="92D050"/>
                </a:solidFill>
                <a:latin typeface="华文行楷" panose="02010800040101010101" pitchFamily="2" charset="-122"/>
                <a:ea typeface="华文行楷" panose="02010800040101010101" pitchFamily="2" charset="-122"/>
              </a:rPr>
              <a:t>   </a:t>
            </a:r>
            <a:r>
              <a:rPr lang="zh-CN" altLang="en-US" sz="2800" dirty="0">
                <a:solidFill>
                  <a:srgbClr val="92D050"/>
                </a:solidFill>
                <a:latin typeface="宋体" panose="02010600030101010101" pitchFamily="2" charset="-122"/>
                <a:ea typeface="宋体" panose="02010600030101010101" pitchFamily="2" charset="-122"/>
              </a:rPr>
              <a:t>   </a:t>
            </a:r>
            <a:r>
              <a:rPr lang="zh-CN" altLang="en-US" sz="2800" dirty="0">
                <a:solidFill>
                  <a:srgbClr val="92D050"/>
                </a:solidFill>
                <a:latin typeface="华文琥珀" panose="02010800040101010101" pitchFamily="2" charset="-122"/>
                <a:ea typeface="华文琥珀" panose="02010800040101010101" pitchFamily="2" charset="-122"/>
              </a:rPr>
              <a:t>中国精神是中华民族之魂，是五千年华夏文明的血脉流淌在中国人心中的生生不息的爱；是穿越血与火的洗礼；是中华民族实现伟大复兴的力量之源。</a:t>
            </a:r>
          </a:p>
        </p:txBody>
      </p:sp>
    </p:spTree>
  </p:cSld>
  <p:clrMapOvr>
    <a:masterClrMapping/>
  </p:clrMapOvr>
  <p:transition>
    <p:blinds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positphotos_64116689_m-2015.jpg"/>
          <p:cNvPicPr>
            <a:picLocks noChangeAspect="1"/>
          </p:cNvPicPr>
          <p:nvPr/>
        </p:nvPicPr>
        <p:blipFill>
          <a:blip r:embed="rId2" cstate="print"/>
          <a:stretch>
            <a:fillRect/>
          </a:stretch>
        </p:blipFill>
        <p:spPr>
          <a:xfrm>
            <a:off x="2133600" y="1972945"/>
            <a:ext cx="8280920" cy="3888432"/>
          </a:xfrm>
          <a:prstGeom prst="rect">
            <a:avLst/>
          </a:prstGeom>
          <a:effectLst>
            <a:softEdge rad="635000"/>
          </a:effectLst>
        </p:spPr>
      </p:pic>
      <p:sp>
        <p:nvSpPr>
          <p:cNvPr id="4" name="标题 1"/>
          <p:cNvSpPr txBox="1"/>
          <p:nvPr/>
        </p:nvSpPr>
        <p:spPr>
          <a:xfrm>
            <a:off x="2278063" y="2701926"/>
            <a:ext cx="7772400" cy="1223963"/>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graphicFrame>
        <p:nvGraphicFramePr>
          <p:cNvPr id="5" name="图示 4"/>
          <p:cNvGraphicFramePr/>
          <p:nvPr/>
        </p:nvGraphicFramePr>
        <p:xfrm>
          <a:off x="3069704" y="2485256"/>
          <a:ext cx="6840760" cy="309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标注 5"/>
          <p:cNvSpPr/>
          <p:nvPr/>
        </p:nvSpPr>
        <p:spPr>
          <a:xfrm>
            <a:off x="2133600" y="2597544"/>
            <a:ext cx="2447925" cy="896546"/>
          </a:xfrm>
          <a:prstGeom prst="wedgeRectCallout">
            <a:avLst>
              <a:gd name="adj1" fmla="val 55299"/>
              <a:gd name="adj2" fmla="val 110063"/>
            </a:avLst>
          </a:prstGeom>
        </p:spPr>
        <p:style>
          <a:lnRef idx="2">
            <a:schemeClr val="accent2"/>
          </a:lnRef>
          <a:fillRef idx="1">
            <a:schemeClr val="lt1"/>
          </a:fillRef>
          <a:effectRef idx="0">
            <a:schemeClr val="accent2"/>
          </a:effectRef>
          <a:fontRef idx="minor">
            <a:schemeClr val="dk1"/>
          </a:fontRef>
        </p:style>
        <p:txBody>
          <a:bodyPr anchor="ctr"/>
          <a:lstStyle/>
          <a:p>
            <a:pPr eaLnBrk="1" hangingPunct="1">
              <a:defRPr/>
            </a:pPr>
            <a:r>
              <a:rPr lang="zh-CN" altLang="en-US" sz="2800" b="1" dirty="0">
                <a:solidFill>
                  <a:srgbClr val="FF0000"/>
                </a:solidFill>
                <a:latin typeface="微软雅黑" panose="020B0503020204020204" pitchFamily="34" charset="-122"/>
                <a:ea typeface="微软雅黑" panose="020B0503020204020204" pitchFamily="34" charset="-122"/>
                <a:cs typeface="方正仿宋_GBK" pitchFamily="65" charset="-122"/>
              </a:rPr>
              <a:t>凝聚民族复兴的磅礴伟力</a:t>
            </a:r>
          </a:p>
        </p:txBody>
      </p:sp>
    </p:spTree>
  </p:cSld>
  <p:clrMapOvr>
    <a:masterClrMapping/>
  </p:clrMapOvr>
  <p:transition>
    <p:blinds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PNG"/>
          <p:cNvPicPr>
            <a:picLocks noChangeAspect="1"/>
          </p:cNvPicPr>
          <p:nvPr/>
        </p:nvPicPr>
        <p:blipFill>
          <a:blip r:embed="rId2"/>
          <a:srcRect l="5025" t="3944" r="4526" b="3367"/>
          <a:stretch>
            <a:fillRect/>
          </a:stretch>
        </p:blipFill>
        <p:spPr>
          <a:xfrm>
            <a:off x="2514600" y="1524001"/>
            <a:ext cx="2979738" cy="2206625"/>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a:xfrm>
            <a:off x="5715001" y="3505201"/>
            <a:ext cx="4680519" cy="258532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800" b="1" dirty="0">
                <a:latin typeface="宋体" panose="02010600030101010101" pitchFamily="2" charset="-122"/>
                <a:cs typeface="方正仿宋_GBK" pitchFamily="65" charset="-122"/>
              </a:rPr>
              <a:t>   </a:t>
            </a:r>
            <a:r>
              <a:rPr lang="zh-CN" altLang="en-US" sz="2000" dirty="0">
                <a:latin typeface="微软雅黑" panose="020B0503020204020204" pitchFamily="34" charset="-122"/>
                <a:ea typeface="微软雅黑" panose="020B0503020204020204" pitchFamily="34" charset="-122"/>
                <a:cs typeface="方正仿宋_GBK" pitchFamily="65" charset="-122"/>
              </a:rPr>
              <a:t>实现中国梦，必须弘扬中国精神。用以爱国主义为核心的民族精神和以改革创新为核心的时代精神振奋起全民族的“精气神”。 </a:t>
            </a:r>
            <a:endParaRPr lang="en-US" altLang="zh-CN" sz="2000" dirty="0">
              <a:latin typeface="微软雅黑" panose="020B0503020204020204" pitchFamily="34" charset="-122"/>
              <a:ea typeface="微软雅黑" panose="020B0503020204020204" pitchFamily="34" charset="-122"/>
              <a:cs typeface="方正仿宋_GBK" pitchFamily="65" charset="-122"/>
            </a:endParaRPr>
          </a:p>
          <a:p>
            <a:pPr eaLnBrk="1" hangingPunct="1">
              <a:lnSpc>
                <a:spcPct val="150000"/>
              </a:lnSpc>
              <a:defRPr/>
            </a:pPr>
            <a:r>
              <a:rPr lang="en-US" altLang="zh-CN" sz="2000" dirty="0">
                <a:latin typeface="微软雅黑" panose="020B0503020204020204" pitchFamily="34" charset="-122"/>
                <a:ea typeface="微软雅黑" panose="020B0503020204020204" pitchFamily="34" charset="-122"/>
                <a:cs typeface="方正仿宋_GBK" pitchFamily="65" charset="-122"/>
              </a:rPr>
              <a:t>                                    ——</a:t>
            </a:r>
            <a:r>
              <a:rPr lang="zh-CN" altLang="en-US" sz="2000" dirty="0">
                <a:latin typeface="微软雅黑" panose="020B0503020204020204" pitchFamily="34" charset="-122"/>
                <a:ea typeface="微软雅黑" panose="020B0503020204020204" pitchFamily="34" charset="-122"/>
                <a:cs typeface="方正仿宋_GBK" pitchFamily="65" charset="-122"/>
              </a:rPr>
              <a:t>习近平</a:t>
            </a:r>
          </a:p>
        </p:txBody>
      </p:sp>
    </p:spTree>
  </p:cSld>
  <p:clrMapOvr>
    <a:masterClrMapping/>
  </p:clrMapOvr>
  <p:transition>
    <p:blinds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3657600" y="1600200"/>
            <a:ext cx="5328592" cy="73866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800" dirty="0">
                <a:solidFill>
                  <a:srgbClr val="A20000"/>
                </a:solidFill>
                <a:latin typeface="华文琥珀" panose="02010800040101010101" pitchFamily="2" charset="-122"/>
                <a:ea typeface="华文琥珀" panose="02010800040101010101" pitchFamily="2" charset="-122"/>
                <a:cs typeface="方正仿宋_GBK" pitchFamily="65" charset="-122"/>
              </a:rPr>
              <a:t>“</a:t>
            </a:r>
            <a:r>
              <a:rPr lang="en-US" altLang="zh-CN" sz="2800" dirty="0">
                <a:solidFill>
                  <a:srgbClr val="A20000"/>
                </a:solidFill>
                <a:latin typeface="华文琥珀" panose="02010800040101010101" pitchFamily="2" charset="-122"/>
                <a:ea typeface="华文琥珀" panose="02010800040101010101" pitchFamily="2" charset="-122"/>
                <a:cs typeface="方正仿宋_GBK" pitchFamily="65" charset="-122"/>
              </a:rPr>
              <a:t>00</a:t>
            </a:r>
            <a:r>
              <a:rPr lang="zh-CN" altLang="en-US" sz="2800" dirty="0">
                <a:solidFill>
                  <a:srgbClr val="A20000"/>
                </a:solidFill>
                <a:latin typeface="华文琥珀" panose="02010800040101010101" pitchFamily="2" charset="-122"/>
                <a:ea typeface="华文琥珀" panose="02010800040101010101" pitchFamily="2" charset="-122"/>
                <a:cs typeface="方正仿宋_GBK" pitchFamily="65" charset="-122"/>
              </a:rPr>
              <a:t>后”们眼中的“中国精神”</a:t>
            </a:r>
            <a:endParaRPr lang="zh-CN" altLang="en-US" sz="2800" dirty="0">
              <a:solidFill>
                <a:srgbClr val="A20000"/>
              </a:solidFill>
              <a:latin typeface="华文琥珀" panose="02010800040101010101" pitchFamily="2" charset="-122"/>
              <a:ea typeface="华文琥珀" panose="02010800040101010101" pitchFamily="2" charset="-122"/>
            </a:endParaRPr>
          </a:p>
        </p:txBody>
      </p:sp>
      <p:pic>
        <p:nvPicPr>
          <p:cNvPr id="19" name="图片 18"/>
          <p:cNvPicPr>
            <a:picLocks noChangeAspect="1"/>
          </p:cNvPicPr>
          <p:nvPr/>
        </p:nvPicPr>
        <p:blipFill rotWithShape="1">
          <a:blip r:embed="rId2" cstate="print"/>
          <a:srcRect l="20075" r="28738" b="6636"/>
          <a:stretch>
            <a:fillRect/>
          </a:stretch>
        </p:blipFill>
        <p:spPr>
          <a:xfrm>
            <a:off x="2611948" y="3133825"/>
            <a:ext cx="2349624" cy="2808312"/>
          </a:xfrm>
          <a:prstGeom prst="round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rotWithShape="1">
          <a:blip r:embed="rId3" cstate="print"/>
          <a:srcRect l="6320" t="9294" r="8001" b="13460"/>
          <a:stretch>
            <a:fillRect/>
          </a:stretch>
        </p:blipFill>
        <p:spPr>
          <a:xfrm>
            <a:off x="5410200" y="3124200"/>
            <a:ext cx="2143660" cy="2808312"/>
          </a:xfrm>
          <a:prstGeom prst="roundRect">
            <a:avLst/>
          </a:prstGeom>
          <a:ln>
            <a:noFill/>
          </a:ln>
          <a:effectLst>
            <a:outerShdw blurRad="292100" dist="139700" dir="2700000" algn="tl" rotWithShape="0">
              <a:srgbClr val="333333">
                <a:alpha val="65000"/>
              </a:srgbClr>
            </a:outerShdw>
          </a:effectLst>
        </p:spPr>
      </p:pic>
      <p:pic>
        <p:nvPicPr>
          <p:cNvPr id="21" name="图片 20"/>
          <p:cNvPicPr>
            <a:picLocks noChangeAspect="1"/>
          </p:cNvPicPr>
          <p:nvPr/>
        </p:nvPicPr>
        <p:blipFill rotWithShape="1">
          <a:blip r:embed="rId4" cstate="print"/>
          <a:srcRect l="11541" t="9293" r="9680" b="31101"/>
          <a:stretch>
            <a:fillRect/>
          </a:stretch>
        </p:blipFill>
        <p:spPr>
          <a:xfrm>
            <a:off x="8002488" y="3124200"/>
            <a:ext cx="2018210" cy="2808312"/>
          </a:xfrm>
          <a:prstGeom prst="round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1"/>
          <p:cNvSpPr txBox="1">
            <a:spLocks noChangeArrowheads="1"/>
          </p:cNvSpPr>
          <p:nvPr/>
        </p:nvSpPr>
        <p:spPr bwMode="auto">
          <a:xfrm>
            <a:off x="2338389" y="954088"/>
            <a:ext cx="5976937"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弘扬以爱国主义为核心的民族精神</a:t>
            </a:r>
            <a:r>
              <a:rPr lang="en-US" altLang="zh-CN" sz="2800" dirty="0">
                <a:solidFill>
                  <a:srgbClr val="C00000"/>
                </a:solidFill>
                <a:latin typeface="+mn-ea"/>
              </a:rPr>
              <a:t>】</a:t>
            </a:r>
            <a:endParaRPr lang="zh-CN" altLang="en-US" sz="2800" dirty="0">
              <a:latin typeface="+mn-ea"/>
            </a:endParaRPr>
          </a:p>
        </p:txBody>
      </p:sp>
      <p:sp>
        <p:nvSpPr>
          <p:cNvPr id="4" name="矩形 3"/>
          <p:cNvSpPr/>
          <p:nvPr/>
        </p:nvSpPr>
        <p:spPr>
          <a:xfrm>
            <a:off x="2438400" y="2364990"/>
            <a:ext cx="4248472" cy="119888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400" dirty="0">
                <a:solidFill>
                  <a:srgbClr val="C00000"/>
                </a:solidFill>
                <a:uFillTx/>
                <a:latin typeface="微软雅黑" panose="020B0503020204020204" pitchFamily="34" charset="-122"/>
                <a:ea typeface="微软雅黑" panose="020B0503020204020204" pitchFamily="34" charset="-122"/>
                <a:cs typeface="方正仿宋_GBK" pitchFamily="65" charset="-122"/>
              </a:rPr>
              <a:t>什么是民族精神？</a:t>
            </a:r>
            <a:endParaRPr lang="en-US" altLang="zh-CN" sz="2400" dirty="0">
              <a:solidFill>
                <a:srgbClr val="C00000"/>
              </a:solidFill>
              <a:uFillTx/>
              <a:latin typeface="微软雅黑" panose="020B0503020204020204" pitchFamily="34" charset="-122"/>
              <a:ea typeface="微软雅黑" panose="020B0503020204020204" pitchFamily="34" charset="-122"/>
              <a:cs typeface="方正仿宋_GBK" pitchFamily="65" charset="-122"/>
            </a:endParaRPr>
          </a:p>
          <a:p>
            <a:pPr eaLnBrk="1" hangingPunct="1">
              <a:lnSpc>
                <a:spcPct val="150000"/>
              </a:lnSpc>
              <a:defRPr/>
            </a:pPr>
            <a:r>
              <a:rPr lang="zh-CN" altLang="en-US" sz="2400" dirty="0">
                <a:solidFill>
                  <a:srgbClr val="C00000"/>
                </a:solidFill>
                <a:uFillTx/>
                <a:latin typeface="微软雅黑" panose="020B0503020204020204" pitchFamily="34" charset="-122"/>
                <a:ea typeface="微软雅黑" panose="020B0503020204020204" pitchFamily="34" charset="-122"/>
                <a:cs typeface="方正仿宋_GBK" pitchFamily="65" charset="-122"/>
              </a:rPr>
              <a:t>民族精神都包含哪些优秀品质？</a:t>
            </a:r>
          </a:p>
        </p:txBody>
      </p:sp>
      <p:pic>
        <p:nvPicPr>
          <p:cNvPr id="5" name="图片 4"/>
          <p:cNvPicPr>
            <a:picLocks noChangeAspect="1"/>
          </p:cNvPicPr>
          <p:nvPr/>
        </p:nvPicPr>
        <p:blipFill rotWithShape="1">
          <a:blip r:embed="rId2" cstate="print"/>
          <a:srcRect r="388" b="10341"/>
          <a:stretch>
            <a:fillRect/>
          </a:stretch>
        </p:blipFill>
        <p:spPr>
          <a:xfrm>
            <a:off x="7543800" y="2349500"/>
            <a:ext cx="2254250" cy="1354138"/>
          </a:xfrm>
          <a:prstGeom prst="rect">
            <a:avLst/>
          </a:prstGeom>
          <a:ln>
            <a:noFill/>
          </a:ln>
          <a:effectLst>
            <a:outerShdw blurRad="292100" dist="139700" dir="2700000" algn="tl" rotWithShape="0">
              <a:srgbClr val="333333">
                <a:alpha val="65000"/>
              </a:srgbClr>
            </a:outerShdw>
          </a:effectLst>
        </p:spPr>
      </p:pic>
      <p:sp>
        <p:nvSpPr>
          <p:cNvPr id="6" name="矩形 5"/>
          <p:cNvSpPr/>
          <p:nvPr/>
        </p:nvSpPr>
        <p:spPr>
          <a:xfrm>
            <a:off x="2438401" y="4340994"/>
            <a:ext cx="7359473" cy="175432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cs typeface="方正仿宋_GBK" pitchFamily="65" charset="-122"/>
              </a:rPr>
              <a:t>民族精神</a:t>
            </a:r>
            <a:r>
              <a:rPr lang="zh-CN" altLang="en-US" sz="2400" dirty="0">
                <a:latin typeface="微软雅黑" panose="020B0503020204020204" pitchFamily="34" charset="-122"/>
                <a:ea typeface="微软雅黑" panose="020B0503020204020204" pitchFamily="34" charset="-122"/>
                <a:cs typeface="方正仿宋_GBK" pitchFamily="65" charset="-122"/>
              </a:rPr>
              <a:t>：指一个民族在长期共同生活和社会实践中形成的，为本民族大多数成员所认同的价值取向、思维方式、道德规范、精神气质的总和。</a:t>
            </a:r>
            <a:endParaRPr lang="en-US" altLang="zh-CN" sz="2400" dirty="0">
              <a:latin typeface="微软雅黑" panose="020B0503020204020204" pitchFamily="34" charset="-122"/>
              <a:ea typeface="微软雅黑" panose="020B0503020204020204" pitchFamily="34" charset="-122"/>
              <a:cs typeface="方正仿宋_GBK" pitchFamily="65" charset="-122"/>
            </a:endParaRPr>
          </a:p>
        </p:txBody>
      </p:sp>
    </p:spTree>
  </p:cSld>
  <p:clrMapOvr>
    <a:masterClrMapping/>
  </p:clrMapOvr>
  <p:transition>
    <p:blinds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8917" name="AutoShape 6"/>
          <p:cNvSpPr>
            <a:spLocks noChangeArrowheads="1"/>
          </p:cNvSpPr>
          <p:nvPr/>
        </p:nvSpPr>
        <p:spPr bwMode="auto">
          <a:xfrm>
            <a:off x="1524000" y="1731964"/>
            <a:ext cx="9144000" cy="3970337"/>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9" name="矩形 8"/>
          <p:cNvSpPr/>
          <p:nvPr/>
        </p:nvSpPr>
        <p:spPr>
          <a:xfrm>
            <a:off x="2654805" y="3006838"/>
            <a:ext cx="7359473" cy="286232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cs typeface="方正仿宋_GBK" pitchFamily="65" charset="-122"/>
              </a:rPr>
              <a:t>爱国主义：</a:t>
            </a:r>
            <a:r>
              <a:rPr lang="zh-CN" altLang="en-US" sz="2400" dirty="0">
                <a:latin typeface="微软雅黑" panose="020B0503020204020204" pitchFamily="34" charset="-122"/>
                <a:ea typeface="微软雅黑" panose="020B0503020204020204" pitchFamily="34" charset="-122"/>
                <a:cs typeface="方正仿宋_GBK" pitchFamily="65" charset="-122"/>
              </a:rPr>
              <a:t>体现了人们对自己祖国的深厚感情，揭示了个人对祖国的依存关系，是人们对自己家园以及民族和文化的归属感、认同感、尊严感与荣誉感的统一。它是调节个人与祖国之间关系的道德要求、政治原则和法律规范，也是中华民族精神的核心。</a:t>
            </a:r>
            <a:endParaRPr lang="en-US" altLang="zh-CN" sz="2400" dirty="0">
              <a:latin typeface="微软雅黑" panose="020B0503020204020204" pitchFamily="34" charset="-122"/>
              <a:ea typeface="微软雅黑" panose="020B0503020204020204" pitchFamily="34" charset="-122"/>
              <a:cs typeface="方正仿宋_GBK" pitchFamily="65" charset="-122"/>
            </a:endParaRPr>
          </a:p>
        </p:txBody>
      </p:sp>
      <p:sp>
        <p:nvSpPr>
          <p:cNvPr id="38922" name="矩形 1"/>
          <p:cNvSpPr>
            <a:spLocks noChangeArrowheads="1"/>
          </p:cNvSpPr>
          <p:nvPr/>
        </p:nvSpPr>
        <p:spPr bwMode="auto">
          <a:xfrm>
            <a:off x="3965575" y="1568451"/>
            <a:ext cx="3416300"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r>
              <a:rPr lang="zh-CN" altLang="en-US" sz="3600">
                <a:solidFill>
                  <a:srgbClr val="FF0000"/>
                </a:solidFill>
                <a:latin typeface="华文琥珀" panose="02010800040101010101" pitchFamily="2" charset="-122"/>
                <a:ea typeface="华文琥珀" panose="02010800040101010101" pitchFamily="2" charset="-122"/>
              </a:rPr>
              <a:t>什么是爱国主义</a:t>
            </a:r>
            <a:endParaRPr kumimoji="1" lang="en-US" altLang="zh-CN" sz="3600">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066925" y="3265488"/>
            <a:ext cx="7772400" cy="1223962"/>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4" name="矩形 3"/>
          <p:cNvSpPr/>
          <p:nvPr/>
        </p:nvSpPr>
        <p:spPr>
          <a:xfrm>
            <a:off x="2207568" y="3006144"/>
            <a:ext cx="7776864" cy="3074047"/>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C00000"/>
              </a:buClr>
              <a:buFont typeface="Wingdings" panose="05000000000000000000" pitchFamily="2" charset="2"/>
              <a:buChar char="u"/>
              <a:defRPr/>
            </a:pPr>
            <a:endParaRPr lang="en-US" altLang="zh-CN" sz="2800" b="1" dirty="0">
              <a:solidFill>
                <a:srgbClr val="FF0000"/>
              </a:solidFill>
              <a:latin typeface="微软雅黑" panose="020B0503020204020204" pitchFamily="34" charset="-122"/>
              <a:ea typeface="微软雅黑" panose="020B0503020204020204" pitchFamily="34" charset="-122"/>
              <a:cs typeface="方正仿宋_GBK" pitchFamily="65" charset="-122"/>
            </a:endParaRPr>
          </a:p>
          <a:p>
            <a:pPr eaLnBrk="1" hangingPunct="1">
              <a:lnSpc>
                <a:spcPct val="150000"/>
              </a:lnSpc>
              <a:buClr>
                <a:srgbClr val="C00000"/>
              </a:buClr>
              <a:buFont typeface="Wingdings" panose="05000000000000000000" pitchFamily="2" charset="2"/>
              <a:buChar char="u"/>
              <a:defRPr/>
            </a:pPr>
            <a:r>
              <a:rPr lang="zh-CN" altLang="en-US" sz="2800" b="1" dirty="0">
                <a:solidFill>
                  <a:srgbClr val="FF0000"/>
                </a:solidFill>
                <a:latin typeface="微软雅黑" panose="020B0503020204020204" pitchFamily="34" charset="-122"/>
                <a:ea typeface="微软雅黑" panose="020B0503020204020204" pitchFamily="34" charset="-122"/>
                <a:cs typeface="方正仿宋_GBK" pitchFamily="65" charset="-122"/>
              </a:rPr>
              <a:t>当我们称自己爱国时究竟在爱什么？对于今天的中国，你有多少了解？</a:t>
            </a:r>
            <a:r>
              <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rPr>
              <a:t>我国基本政治制度？现任国家领导集体？国土面积？人口？省自治区直辖市区简称？国际地位？ </a:t>
            </a:r>
          </a:p>
        </p:txBody>
      </p:sp>
      <p:sp>
        <p:nvSpPr>
          <p:cNvPr id="7" name="对话气泡: 椭圆形 17"/>
          <p:cNvSpPr/>
          <p:nvPr/>
        </p:nvSpPr>
        <p:spPr>
          <a:xfrm>
            <a:off x="7772400" y="1371600"/>
            <a:ext cx="2448272" cy="1368152"/>
          </a:xfrm>
          <a:prstGeom prst="wedgeEllipseCallout">
            <a:avLst>
              <a:gd name="adj1" fmla="val -30614"/>
              <a:gd name="adj2" fmla="val 93328"/>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latin typeface="微软雅黑" panose="020B0503020204020204" pitchFamily="34" charset="-122"/>
                <a:ea typeface="微软雅黑" panose="020B0503020204020204" pitchFamily="34" charset="-122"/>
              </a:rPr>
              <a:t>课堂互动</a:t>
            </a:r>
          </a:p>
        </p:txBody>
      </p:sp>
    </p:spTree>
  </p:cSld>
  <p:clrMapOvr>
    <a:masterClrMapping/>
  </p:clrMapOvr>
  <p:transition>
    <p:blinds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8917" name="AutoShape 6"/>
          <p:cNvSpPr>
            <a:spLocks noChangeArrowheads="1"/>
          </p:cNvSpPr>
          <p:nvPr/>
        </p:nvSpPr>
        <p:spPr bwMode="auto">
          <a:xfrm>
            <a:off x="1524000" y="1731964"/>
            <a:ext cx="9144000" cy="3970337"/>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9" name="矩形 8"/>
          <p:cNvSpPr/>
          <p:nvPr/>
        </p:nvSpPr>
        <p:spPr>
          <a:xfrm>
            <a:off x="1770313" y="3006838"/>
            <a:ext cx="8619860" cy="2797048"/>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150000"/>
              </a:lnSpc>
              <a:defRPr/>
            </a:pPr>
            <a:r>
              <a:rPr lang="zh-CN" altLang="en-US" sz="2400" kern="0">
                <a:solidFill>
                  <a:schemeClr val="tx2">
                    <a:lumMod val="75000"/>
                  </a:schemeClr>
                </a:solidFill>
                <a:latin typeface="微软雅黑" panose="020B0503020204020204" pitchFamily="34" charset="-122"/>
                <a:ea typeface="微软雅黑" panose="020B0503020204020204" pitchFamily="34" charset="-122"/>
              </a:rPr>
              <a:t>一部中华民族的发展史，就是一部中华儿女的爱国奋斗史。中国人很早就有以天下兴亡、人民安康为己任的家国情怀，形成了追求进步、维护民族尊严和国家主权的光荣传统，形成了对外来侵略者无比痛恨、对卖国求荣者无比鄙视、对爱国志士无比崇敬的宝贵民族性格。</a:t>
            </a:r>
            <a:endParaRPr lang="en-US" altLang="zh-CN" sz="2400" dirty="0">
              <a:latin typeface="微软雅黑" panose="020B0503020204020204" pitchFamily="34" charset="-122"/>
              <a:ea typeface="微软雅黑" panose="020B0503020204020204" pitchFamily="34" charset="-122"/>
              <a:cs typeface="方正仿宋_GBK" pitchFamily="65" charset="-122"/>
            </a:endParaRPr>
          </a:p>
        </p:txBody>
      </p:sp>
      <p:sp>
        <p:nvSpPr>
          <p:cNvPr id="38922" name="矩形 1"/>
          <p:cNvSpPr>
            <a:spLocks noChangeArrowheads="1"/>
          </p:cNvSpPr>
          <p:nvPr/>
        </p:nvSpPr>
        <p:spPr bwMode="auto">
          <a:xfrm>
            <a:off x="3503900" y="1568451"/>
            <a:ext cx="4339650"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r>
              <a:rPr lang="zh-CN" altLang="en-US" sz="3600" dirty="0">
                <a:solidFill>
                  <a:srgbClr val="FF0000"/>
                </a:solidFill>
                <a:latin typeface="华文琥珀" panose="02010800040101010101" pitchFamily="2" charset="-122"/>
                <a:ea typeface="华文琥珀" panose="02010800040101010101" pitchFamily="2" charset="-122"/>
              </a:rPr>
              <a:t>爱国主义的光荣传统</a:t>
            </a:r>
            <a:endParaRPr kumimoji="1" lang="en-US" altLang="zh-CN" sz="3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txBox="1">
            <a:spLocks noChangeArrowheads="1"/>
          </p:cNvSpPr>
          <p:nvPr/>
        </p:nvSpPr>
        <p:spPr bwMode="auto">
          <a:xfrm>
            <a:off x="4726380" y="1058621"/>
            <a:ext cx="2739239"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2800" b="1" dirty="0">
                <a:solidFill>
                  <a:srgbClr val="A20000"/>
                </a:solidFill>
              </a:rPr>
              <a:t>“</a:t>
            </a:r>
            <a:r>
              <a:rPr lang="zh-CN" altLang="en-US" sz="3200" b="1" dirty="0">
                <a:solidFill>
                  <a:srgbClr val="A20000"/>
                </a:solidFill>
                <a:latin typeface="微软雅黑" panose="020B0503020204020204" pitchFamily="34" charset="-122"/>
                <a:ea typeface="微软雅黑" panose="020B0503020204020204" pitchFamily="34" charset="-122"/>
              </a:rPr>
              <a:t>国</a:t>
            </a:r>
            <a:r>
              <a:rPr lang="zh-CN" altLang="en-US" sz="2800" b="1" dirty="0">
                <a:solidFill>
                  <a:srgbClr val="A20000"/>
                </a:solidFill>
              </a:rPr>
              <a:t>” </a:t>
            </a:r>
            <a:r>
              <a:rPr lang="zh-CN" altLang="en-US" sz="3200" b="1" dirty="0">
                <a:solidFill>
                  <a:srgbClr val="A20000"/>
                </a:solidFill>
                <a:latin typeface="微软雅黑" panose="020B0503020204020204" pitchFamily="34" charset="-122"/>
                <a:ea typeface="微软雅黑" panose="020B0503020204020204" pitchFamily="34" charset="-122"/>
              </a:rPr>
              <a:t>字简史</a:t>
            </a:r>
            <a:endParaRPr lang="zh-CN" altLang="zh-CN" sz="3200" b="1" dirty="0">
              <a:solidFill>
                <a:srgbClr val="A20000"/>
              </a:solidFill>
              <a:latin typeface="微软雅黑" panose="020B0503020204020204" pitchFamily="34" charset="-122"/>
              <a:ea typeface="微软雅黑" panose="020B0503020204020204" pitchFamily="34" charset="-122"/>
            </a:endParaRPr>
          </a:p>
        </p:txBody>
      </p:sp>
      <p:pic>
        <p:nvPicPr>
          <p:cNvPr id="30726" name="Picture 12" descr="ac0acf139a11725b5baf5318">
            <a:hlinkClick r:id="rId2"/>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771404" y="1373187"/>
            <a:ext cx="2133600" cy="205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58af236d05fc62dc43169414"/>
          <p:cNvPicPr>
            <a:picLocks noChangeAspect="1" noChangeArrowheads="1"/>
          </p:cNvPicPr>
          <p:nvPr/>
        </p:nvPicPr>
        <p:blipFill>
          <a:blip r:embed="rId4"/>
          <a:srcRect/>
          <a:stretch>
            <a:fillRect/>
          </a:stretch>
        </p:blipFill>
        <p:spPr bwMode="auto">
          <a:xfrm>
            <a:off x="6621301" y="3429000"/>
            <a:ext cx="1939925" cy="2493963"/>
          </a:xfrm>
          <a:prstGeom prst="rect">
            <a:avLst/>
          </a:prstGeom>
          <a:ln>
            <a:noFill/>
          </a:ln>
          <a:effectLst>
            <a:outerShdw blurRad="292100" dist="139700" dir="2700000" algn="tl" rotWithShape="0">
              <a:srgbClr val="333333">
                <a:alpha val="65000"/>
              </a:srgbClr>
            </a:outerShdw>
          </a:effectLst>
        </p:spPr>
      </p:pic>
      <p:pic>
        <p:nvPicPr>
          <p:cNvPr id="8" name="Picture 14" descr="dc854fdabff9bfccb6fd48ee"/>
          <p:cNvPicPr>
            <a:picLocks noChangeAspect="1" noChangeArrowheads="1"/>
          </p:cNvPicPr>
          <p:nvPr/>
        </p:nvPicPr>
        <p:blipFill>
          <a:blip r:embed="rId5"/>
          <a:srcRect/>
          <a:stretch>
            <a:fillRect/>
          </a:stretch>
        </p:blipFill>
        <p:spPr bwMode="auto">
          <a:xfrm>
            <a:off x="9151265" y="3441700"/>
            <a:ext cx="1835150" cy="2468563"/>
          </a:xfrm>
          <a:prstGeom prst="rect">
            <a:avLst/>
          </a:prstGeom>
          <a:ln>
            <a:noFill/>
          </a:ln>
          <a:effectLst>
            <a:outerShdw blurRad="292100" dist="139700" dir="2700000" algn="tl" rotWithShape="0">
              <a:srgbClr val="333333">
                <a:alpha val="65000"/>
              </a:srgbClr>
            </a:outerShdw>
          </a:effectLst>
        </p:spPr>
      </p:pic>
      <p:sp>
        <p:nvSpPr>
          <p:cNvPr id="10" name="矩形 9"/>
          <p:cNvSpPr/>
          <p:nvPr/>
        </p:nvSpPr>
        <p:spPr>
          <a:xfrm>
            <a:off x="1468713" y="2114630"/>
            <a:ext cx="4627287" cy="3731278"/>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150000"/>
              </a:lnSpc>
              <a:defRPr/>
            </a:pP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金文是较早的“国”，本义是“封邑”，有土地，有保卫城池土地的武力等。新中国成立后，对汉字进行规范简化，据统计，“国”的异体有</a:t>
            </a:r>
            <a:r>
              <a:rPr lang="en-US" altLang="zh-CN" sz="2000" kern="0" dirty="0">
                <a:solidFill>
                  <a:schemeClr val="tx2">
                    <a:lumMod val="75000"/>
                  </a:schemeClr>
                </a:solidFill>
                <a:latin typeface="微软雅黑" panose="020B0503020204020204" pitchFamily="34" charset="-122"/>
                <a:ea typeface="微软雅黑" panose="020B0503020204020204" pitchFamily="34" charset="-122"/>
              </a:rPr>
              <a:t>40</a:t>
            </a:r>
            <a:r>
              <a:rPr lang="zh-CN" altLang="en-US" sz="2000" kern="0" dirty="0">
                <a:solidFill>
                  <a:schemeClr val="tx2">
                    <a:lumMod val="75000"/>
                  </a:schemeClr>
                </a:solidFill>
                <a:latin typeface="微软雅黑" panose="020B0503020204020204" pitchFamily="34" charset="-122"/>
                <a:ea typeface="微软雅黑" panose="020B0503020204020204" pitchFamily="34" charset="-122"/>
              </a:rPr>
              <a:t>多种。其中“囯”历史悠久，但不符合人民当家作主的时代潮流。郭沫若提议，“囯”里面再加一点，成为“国”，有“祖国美好如玉”的意思。</a:t>
            </a:r>
            <a:endParaRPr lang="en-US" altLang="zh-CN" sz="2000" dirty="0">
              <a:latin typeface="微软雅黑" panose="020B0503020204020204" pitchFamily="34" charset="-122"/>
              <a:ea typeface="微软雅黑" panose="020B0503020204020204" pitchFamily="34" charset="-122"/>
              <a:cs typeface="方正仿宋_GBK" pitchFamily="65" charset="-122"/>
            </a:endParaRPr>
          </a:p>
        </p:txBody>
      </p:sp>
    </p:spTree>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3790951" y="1066281"/>
            <a:ext cx="7200900" cy="673005"/>
          </a:xfrm>
          <a:prstGeom prst="rect">
            <a:avLst/>
          </a:prstGeom>
          <a:noFill/>
          <a:ln w="9525">
            <a:noFill/>
            <a:miter lim="800000"/>
          </a:ln>
        </p:spPr>
        <p:txBody>
          <a:bodyPr>
            <a:spAutoFit/>
          </a:bodyPr>
          <a:lstStyle/>
          <a:p>
            <a:pPr eaLnBrk="1" hangingPunct="1">
              <a:lnSpc>
                <a:spcPct val="150000"/>
              </a:lnSpc>
              <a:defRPr/>
            </a:pPr>
            <a:r>
              <a:rPr lang="en-US" altLang="zh-CN" sz="2800" b="1" dirty="0">
                <a:solidFill>
                  <a:srgbClr val="C00000"/>
                </a:solidFill>
                <a:latin typeface="+mn-ea"/>
              </a:rPr>
              <a:t>【</a:t>
            </a:r>
            <a:r>
              <a:rPr lang="zh-CN" altLang="en-US" sz="2800" b="1" dirty="0">
                <a:solidFill>
                  <a:srgbClr val="C00000"/>
                </a:solidFill>
                <a:latin typeface="+mn-ea"/>
              </a:rPr>
              <a:t>爱国精神的生成和发展：先秦</a:t>
            </a:r>
            <a:r>
              <a:rPr lang="en-US" altLang="zh-CN" sz="2800" b="1" dirty="0">
                <a:solidFill>
                  <a:srgbClr val="C00000"/>
                </a:solidFill>
                <a:latin typeface="+mn-ea"/>
              </a:rPr>
              <a:t>】</a:t>
            </a:r>
            <a:endParaRPr lang="zh-CN" altLang="en-US" sz="2800" b="1" dirty="0">
              <a:latin typeface="+mn-ea"/>
            </a:endParaRPr>
          </a:p>
        </p:txBody>
      </p:sp>
      <p:sp>
        <p:nvSpPr>
          <p:cNvPr id="11" name="Rectangle 4"/>
          <p:cNvSpPr>
            <a:spLocks noGrp="1" noChangeArrowheads="1"/>
          </p:cNvSpPr>
          <p:nvPr>
            <p:ph idx="1"/>
          </p:nvPr>
        </p:nvSpPr>
        <p:spPr>
          <a:xfrm>
            <a:off x="1775023" y="2363282"/>
            <a:ext cx="9216828" cy="4648200"/>
          </a:xfrm>
        </p:spPr>
        <p:txBody>
          <a:bodyPr/>
          <a:lstStyle/>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“苟利社稷，死生以之。”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左传</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昭公四年</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“利于国者爱之，害于国者恶之。”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晏子春秋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内篇谏上第一</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“竭力尽能以立功于国。”</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礼记</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燕义</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“苟可以强国，不法其故</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苟可以利民，不循其礼。”</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商君书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更法第一</a:t>
            </a:r>
            <a:r>
              <a:rPr lang="en-US" altLang="zh-CN" sz="2000" b="1" dirty="0">
                <a:latin typeface="楷体" panose="02010609060101010101" pitchFamily="49" charset="-122"/>
                <a:ea typeface="楷体" panose="02010609060101010101" pitchFamily="49" charset="-122"/>
              </a:rPr>
              <a:t>》</a:t>
            </a: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marL="0" indent="0">
              <a:lnSpc>
                <a:spcPct val="150000"/>
              </a:lnSpc>
              <a:buClr>
                <a:srgbClr val="A80000"/>
              </a:buClr>
              <a:buNone/>
            </a:pPr>
            <a:endParaRPr lang="en-US" altLang="zh-CN" sz="2000" b="1" dirty="0">
              <a:latin typeface="楷体" panose="02010609060101010101" pitchFamily="49" charset="-122"/>
              <a:ea typeface="楷体" panose="02010609060101010101"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3790951" y="1066281"/>
            <a:ext cx="7200900" cy="673005"/>
          </a:xfrm>
          <a:prstGeom prst="rect">
            <a:avLst/>
          </a:prstGeom>
          <a:noFill/>
          <a:ln w="9525">
            <a:noFill/>
            <a:miter lim="800000"/>
          </a:ln>
        </p:spPr>
        <p:txBody>
          <a:bodyPr>
            <a:spAutoFit/>
          </a:bodyPr>
          <a:lstStyle/>
          <a:p>
            <a:pPr eaLnBrk="1" hangingPunct="1">
              <a:lnSpc>
                <a:spcPct val="150000"/>
              </a:lnSpc>
              <a:defRPr/>
            </a:pPr>
            <a:r>
              <a:rPr lang="en-US" altLang="zh-CN" sz="2800" b="1" dirty="0">
                <a:solidFill>
                  <a:srgbClr val="C00000"/>
                </a:solidFill>
                <a:latin typeface="+mn-ea"/>
              </a:rPr>
              <a:t>【</a:t>
            </a:r>
            <a:r>
              <a:rPr lang="zh-CN" altLang="en-US" sz="2800" b="1" dirty="0">
                <a:solidFill>
                  <a:srgbClr val="C00000"/>
                </a:solidFill>
                <a:latin typeface="+mn-ea"/>
              </a:rPr>
              <a:t>爱国精神的生成和发展：秦至唐</a:t>
            </a:r>
            <a:r>
              <a:rPr lang="en-US" altLang="zh-CN" sz="2800" b="1" dirty="0">
                <a:solidFill>
                  <a:srgbClr val="C00000"/>
                </a:solidFill>
                <a:latin typeface="+mn-ea"/>
              </a:rPr>
              <a:t>】</a:t>
            </a:r>
            <a:endParaRPr lang="zh-CN" altLang="en-US" sz="2800" b="1" dirty="0">
              <a:latin typeface="+mn-ea"/>
            </a:endParaRPr>
          </a:p>
        </p:txBody>
      </p:sp>
      <p:sp>
        <p:nvSpPr>
          <p:cNvPr id="11" name="Rectangle 4"/>
          <p:cNvSpPr>
            <a:spLocks noGrp="1" noChangeArrowheads="1"/>
          </p:cNvSpPr>
          <p:nvPr>
            <p:ph idx="1"/>
          </p:nvPr>
        </p:nvSpPr>
        <p:spPr>
          <a:xfrm>
            <a:off x="1775023" y="2031508"/>
            <a:ext cx="9216828" cy="4648200"/>
          </a:xfrm>
        </p:spPr>
        <p:txBody>
          <a:bodyPr/>
          <a:lstStyle/>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亲民如子，爱国如家。</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汉纪</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孝惠皇帝纪</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上下一心，爱国如家。</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晋书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列传第十六</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忠贞爱国</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后汉纪</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孝章皇帝纪上卷第十一</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常思奋不顾身，以殉国家之急。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司马迁</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报任安书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感时思报国，拔剑起蒿莱。</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陈子昂</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感遇</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诗之三十五；</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感时江海思，报国松筠心。</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刘禹锡</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和武中丞秋日寄怀简诸僚故</a:t>
            </a:r>
            <a:r>
              <a:rPr lang="en-US" altLang="zh-CN" sz="2000" b="1" dirty="0">
                <a:latin typeface="楷体" panose="02010609060101010101" pitchFamily="49" charset="-122"/>
                <a:ea typeface="楷体" panose="02010609060101010101" pitchFamily="49" charset="-122"/>
              </a:rPr>
              <a:t>》</a:t>
            </a: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marL="0" indent="0">
              <a:lnSpc>
                <a:spcPct val="150000"/>
              </a:lnSpc>
              <a:buClr>
                <a:srgbClr val="A80000"/>
              </a:buClr>
              <a:buNone/>
            </a:pPr>
            <a:endParaRPr lang="en-US" altLang="zh-CN" sz="2000" b="1" dirty="0">
              <a:latin typeface="楷体" panose="02010609060101010101" pitchFamily="49" charset="-122"/>
              <a:ea typeface="楷体" panose="02010609060101010101"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fill="hold">
                                          <p:stCondLst>
                                            <p:cond delay="0"/>
                                          </p:stCondLst>
                                        </p:cTn>
                                        <p:tgtEl>
                                          <p:spTgt spid="11">
                                            <p:txEl>
                                              <p:pRg st="4" end="4"/>
                                            </p:txEl>
                                          </p:spTgt>
                                        </p:tgtEl>
                                        <p:attrNameLst>
                                          <p:attrName>style.visibility</p:attrName>
                                        </p:attrNameLst>
                                      </p:cBhvr>
                                      <p:to>
                                        <p:strVal val="visible"/>
                                      </p:to>
                                    </p:set>
                                    <p:animEffect transition="in" filter="fade">
                                      <p:cBhvr>
                                        <p:cTn id="35" dur="1000"/>
                                        <p:tgtEl>
                                          <p:spTgt spid="11">
                                            <p:txEl>
                                              <p:pRg st="4" end="4"/>
                                            </p:txEl>
                                          </p:spTgt>
                                        </p:tgtEl>
                                      </p:cBhvr>
                                    </p:animEffect>
                                    <p:anim calcmode="lin" valueType="num">
                                      <p:cBhvr>
                                        <p:cTn id="36"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fill="hold">
                                          <p:stCondLst>
                                            <p:cond delay="0"/>
                                          </p:stCondLst>
                                        </p:cTn>
                                        <p:tgtEl>
                                          <p:spTgt spid="11">
                                            <p:txEl>
                                              <p:pRg st="5" end="5"/>
                                            </p:txEl>
                                          </p:spTgt>
                                        </p:tgtEl>
                                        <p:attrNameLst>
                                          <p:attrName>style.visibility</p:attrName>
                                        </p:attrNameLst>
                                      </p:cBhvr>
                                      <p:to>
                                        <p:strVal val="visible"/>
                                      </p:to>
                                    </p:set>
                                    <p:animEffect transition="in" filter="fade">
                                      <p:cBhvr>
                                        <p:cTn id="42" dur="1000"/>
                                        <p:tgtEl>
                                          <p:spTgt spid="11">
                                            <p:txEl>
                                              <p:pRg st="5" end="5"/>
                                            </p:txEl>
                                          </p:spTgt>
                                        </p:tgtEl>
                                      </p:cBhvr>
                                    </p:animEffect>
                                    <p:anim calcmode="lin" valueType="num">
                                      <p:cBhvr>
                                        <p:cTn id="43"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3256876" y="1066281"/>
            <a:ext cx="7200900" cy="673005"/>
          </a:xfrm>
          <a:prstGeom prst="rect">
            <a:avLst/>
          </a:prstGeom>
          <a:noFill/>
          <a:ln w="9525">
            <a:noFill/>
            <a:miter lim="800000"/>
          </a:ln>
        </p:spPr>
        <p:txBody>
          <a:bodyPr>
            <a:spAutoFit/>
          </a:bodyPr>
          <a:lstStyle/>
          <a:p>
            <a:pPr eaLnBrk="1" hangingPunct="1">
              <a:lnSpc>
                <a:spcPct val="150000"/>
              </a:lnSpc>
              <a:defRPr/>
            </a:pPr>
            <a:r>
              <a:rPr lang="en-US" altLang="zh-CN" sz="2800" b="1" dirty="0">
                <a:solidFill>
                  <a:srgbClr val="C00000"/>
                </a:solidFill>
                <a:latin typeface="+mn-ea"/>
              </a:rPr>
              <a:t>【</a:t>
            </a:r>
            <a:r>
              <a:rPr lang="zh-CN" altLang="en-US" sz="2800" b="1" dirty="0">
                <a:solidFill>
                  <a:srgbClr val="C00000"/>
                </a:solidFill>
                <a:latin typeface="+mn-ea"/>
              </a:rPr>
              <a:t>爱国精神的生成和发展：宋至清</a:t>
            </a:r>
            <a:r>
              <a:rPr lang="en-US" altLang="zh-CN" sz="2800" b="1" dirty="0">
                <a:solidFill>
                  <a:srgbClr val="C00000"/>
                </a:solidFill>
                <a:latin typeface="+mn-ea"/>
              </a:rPr>
              <a:t>】</a:t>
            </a:r>
            <a:endParaRPr lang="zh-CN" altLang="en-US" sz="2800" b="1" dirty="0">
              <a:latin typeface="+mn-ea"/>
            </a:endParaRPr>
          </a:p>
        </p:txBody>
      </p:sp>
      <p:sp>
        <p:nvSpPr>
          <p:cNvPr id="11" name="Rectangle 4"/>
          <p:cNvSpPr>
            <a:spLocks noGrp="1" noChangeArrowheads="1"/>
          </p:cNvSpPr>
          <p:nvPr>
            <p:ph idx="1"/>
          </p:nvPr>
        </p:nvSpPr>
        <p:spPr>
          <a:xfrm>
            <a:off x="1831993" y="1925210"/>
            <a:ext cx="9216828" cy="4648200"/>
          </a:xfrm>
        </p:spPr>
        <p:txBody>
          <a:bodyPr/>
          <a:lstStyle/>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爱国而忘其家，爱君而忘其身，爱道而忘其位，爱义而忘其死。大节清风，昭回史籍，贯彻宇宙，君子之事于是乎毕。</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陈东</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少阳集</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平生铁石心，忘家思报国。</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陆游</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太息</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先天下之忧而忧，后天下之乐而乐。</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范仲淹</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岳阳楼记</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人生自古谁无死，留取丹心照汗青。</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文天祥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过零丁洋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实怀捐躯报国、雪复仇耻之心。</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岳飞</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乞出师札子</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位卑未敢忘忧国</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陆游</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病起书怀</a:t>
            </a:r>
            <a:r>
              <a:rPr lang="en-US" altLang="zh-CN" sz="2000" b="1" dirty="0">
                <a:latin typeface="楷体" panose="02010609060101010101" pitchFamily="49" charset="-122"/>
                <a:ea typeface="楷体" panose="02010609060101010101" pitchFamily="49" charset="-122"/>
              </a:rPr>
              <a:t>》</a:t>
            </a: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marL="0" indent="0">
              <a:lnSpc>
                <a:spcPct val="150000"/>
              </a:lnSpc>
              <a:buClr>
                <a:srgbClr val="A80000"/>
              </a:buClr>
              <a:buNone/>
            </a:pPr>
            <a:endParaRPr lang="en-US" altLang="zh-CN" sz="2000" b="1" dirty="0">
              <a:latin typeface="楷体" panose="02010609060101010101" pitchFamily="49" charset="-122"/>
              <a:ea typeface="楷体" panose="02010609060101010101" pitchFamily="49" charset="-122"/>
            </a:endParaRPr>
          </a:p>
        </p:txBody>
      </p:sp>
    </p:spTree>
  </p:cSld>
  <p:clrMapOvr>
    <a:masterClrMapping/>
  </p:clrMapOvr>
  <p:transition>
    <p:blinds dir="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3256876" y="1066281"/>
            <a:ext cx="7200900" cy="673005"/>
          </a:xfrm>
          <a:prstGeom prst="rect">
            <a:avLst/>
          </a:prstGeom>
          <a:noFill/>
          <a:ln w="9525">
            <a:noFill/>
            <a:miter lim="800000"/>
          </a:ln>
        </p:spPr>
        <p:txBody>
          <a:bodyPr>
            <a:spAutoFit/>
          </a:bodyPr>
          <a:lstStyle/>
          <a:p>
            <a:pPr eaLnBrk="1" hangingPunct="1">
              <a:lnSpc>
                <a:spcPct val="150000"/>
              </a:lnSpc>
              <a:defRPr/>
            </a:pPr>
            <a:r>
              <a:rPr lang="en-US" altLang="zh-CN" sz="2800" b="1" dirty="0">
                <a:solidFill>
                  <a:srgbClr val="C00000"/>
                </a:solidFill>
                <a:latin typeface="+mn-ea"/>
              </a:rPr>
              <a:t>【</a:t>
            </a:r>
            <a:r>
              <a:rPr lang="zh-CN" altLang="en-US" sz="2800" b="1" dirty="0">
                <a:solidFill>
                  <a:srgbClr val="C00000"/>
                </a:solidFill>
                <a:latin typeface="+mn-ea"/>
              </a:rPr>
              <a:t>爱国精神的生成和发展：近现代</a:t>
            </a:r>
            <a:r>
              <a:rPr lang="en-US" altLang="zh-CN" sz="2800" b="1" dirty="0">
                <a:solidFill>
                  <a:srgbClr val="C00000"/>
                </a:solidFill>
                <a:latin typeface="+mn-ea"/>
              </a:rPr>
              <a:t>】</a:t>
            </a:r>
            <a:endParaRPr lang="zh-CN" altLang="en-US" sz="2800" b="1" dirty="0">
              <a:latin typeface="+mn-ea"/>
            </a:endParaRPr>
          </a:p>
        </p:txBody>
      </p:sp>
      <p:sp>
        <p:nvSpPr>
          <p:cNvPr id="11" name="Rectangle 4"/>
          <p:cNvSpPr>
            <a:spLocks noGrp="1" noChangeArrowheads="1"/>
          </p:cNvSpPr>
          <p:nvPr>
            <p:ph idx="1"/>
          </p:nvPr>
        </p:nvSpPr>
        <p:spPr>
          <a:xfrm>
            <a:off x="962951" y="1739286"/>
            <a:ext cx="10293069" cy="4648200"/>
          </a:xfrm>
        </p:spPr>
        <p:txBody>
          <a:bodyPr/>
          <a:lstStyle/>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合汉、合满、合蒙、合回、合苗、合藏，组成一大民族。</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梁启超</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政治学大家伯伦知理之学说</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1903</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合汉、满、蒙、回、藏诸地为一国，合汉、满、蒙、回、藏诸族为一人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是曰民族之统一。</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孙中山</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中华民国临时大总统宣言书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1912</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团结中华各民族（汉、满、蒙、回、藏、苗、瑶、夷、番等）为统一的力量，共同抗日图存。</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中共扩大的六中全会政治决议案</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1938</a:t>
            </a:r>
            <a:r>
              <a:rPr lang="zh-CN" altLang="en-US" sz="2000" b="1" dirty="0">
                <a:latin typeface="楷体" panose="02010609060101010101" pitchFamily="49" charset="-122"/>
                <a:ea typeface="楷体" panose="02010609060101010101" pitchFamily="49" charset="-122"/>
              </a:rPr>
              <a:t>）</a:t>
            </a: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r>
              <a:rPr lang="zh-CN" altLang="en-US" sz="2000" dirty="0">
                <a:latin typeface="微软雅黑" panose="020B0503020204020204" pitchFamily="34" charset="-122"/>
                <a:ea typeface="微软雅黑" panose="020B0503020204020204" pitchFamily="34" charset="-122"/>
              </a:rPr>
              <a:t>进入近代，战乱频仍、山河破碎、民不聊生，国家蒙辱、人民蒙难、文明蒙尘。人们对国家、民族有了新的理解，开始以中华民族和民族国家为基点发扬升华爱国精神，中国共产党领导的“救国”“兴国”“富国”“强国” 成为时代主旋律。</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a:lnSpc>
                <a:spcPct val="150000"/>
              </a:lnSpc>
              <a:buClr>
                <a:srgbClr val="A80000"/>
              </a:buClr>
            </a:pPr>
            <a:endParaRPr lang="en-US" altLang="zh-CN" sz="2000" b="1" dirty="0">
              <a:latin typeface="楷体" panose="02010609060101010101" pitchFamily="49" charset="-122"/>
              <a:ea typeface="楷体" panose="02010609060101010101" pitchFamily="49" charset="-122"/>
            </a:endParaRPr>
          </a:p>
          <a:p>
            <a:pPr marL="0" indent="0">
              <a:lnSpc>
                <a:spcPct val="150000"/>
              </a:lnSpc>
              <a:buClr>
                <a:srgbClr val="A80000"/>
              </a:buClr>
              <a:buNone/>
            </a:pPr>
            <a:endParaRPr lang="en-US" altLang="zh-CN" sz="2000" b="1" dirty="0">
              <a:latin typeface="楷体" panose="02010609060101010101" pitchFamily="49" charset="-122"/>
              <a:ea typeface="楷体" panose="02010609060101010101" pitchFamily="49" charset="-122"/>
            </a:endParaRPr>
          </a:p>
        </p:txBody>
      </p:sp>
    </p:spTree>
  </p:cSld>
  <p:clrMapOvr>
    <a:masterClrMapping/>
  </p:clrMapOvr>
  <p:transition>
    <p:blinds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752695" y="12612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
        <p:nvSpPr>
          <p:cNvPr id="3" name="矩形: 圆角 2"/>
          <p:cNvSpPr/>
          <p:nvPr/>
        </p:nvSpPr>
        <p:spPr>
          <a:xfrm>
            <a:off x="1049963" y="1762856"/>
            <a:ext cx="10092073" cy="3917505"/>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4" name="PA-矩形 4"/>
          <p:cNvSpPr>
            <a:spLocks noChangeArrowheads="1"/>
          </p:cNvSpPr>
          <p:nvPr>
            <p:custDataLst>
              <p:tags r:id="rId1"/>
            </p:custDataLst>
          </p:nvPr>
        </p:nvSpPr>
        <p:spPr bwMode="auto">
          <a:xfrm>
            <a:off x="1509796" y="2379530"/>
            <a:ext cx="9173814" cy="225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我看文学作品大都是在青少年时期。记得我很小的时候，估计也就是五六岁，母亲带我去买书，买岳飞的小人书。买回来之后，她就给我讲精忠报国、岳母刺字的故事。我说，把字刺上去，多疼啊！我母亲说，是疼，但心里记住了。“精忠报国”四个字，我从那个时候一直记到现在，它也是我一生追求的目标。</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a:p>
            <a:pPr eaLnBrk="1" hangingPunct="1">
              <a:lnSpc>
                <a:spcPct val="150000"/>
              </a:lnSpc>
            </a:pP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习近平总书记的文学情缘</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（节选）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dmin\Downloads\1653620515.jpg"/>
          <p:cNvPicPr>
            <a:picLocks noChangeAspect="1" noChangeArrowheads="1"/>
          </p:cNvPicPr>
          <p:nvPr/>
        </p:nvPicPr>
        <p:blipFill>
          <a:blip r:embed="rId2"/>
          <a:srcRect/>
          <a:stretch>
            <a:fillRect/>
          </a:stretch>
        </p:blipFill>
        <p:spPr bwMode="auto">
          <a:xfrm>
            <a:off x="6648450" y="1622425"/>
            <a:ext cx="3168650" cy="4535488"/>
          </a:xfrm>
          <a:prstGeom prst="rect">
            <a:avLst/>
          </a:prstGeom>
          <a:ln>
            <a:noFill/>
          </a:ln>
          <a:effectLst>
            <a:outerShdw blurRad="292100" dist="139700" dir="2700000" algn="tl" rotWithShape="0">
              <a:srgbClr val="333333">
                <a:alpha val="65000"/>
              </a:srgbClr>
            </a:outerShdw>
          </a:effectLst>
        </p:spPr>
      </p:pic>
      <p:pic>
        <p:nvPicPr>
          <p:cNvPr id="6" name="Picture 4" descr="http://5b0988e595225.cdn.sohucs.com/images/20180609/7dd258db0e25497b93f847d013fa2ec9.jpeg"/>
          <p:cNvPicPr>
            <a:picLocks noChangeAspect="1" noChangeArrowheads="1"/>
          </p:cNvPicPr>
          <p:nvPr/>
        </p:nvPicPr>
        <p:blipFill>
          <a:blip r:embed="rId3" cstate="print"/>
          <a:srcRect/>
          <a:stretch>
            <a:fillRect/>
          </a:stretch>
        </p:blipFill>
        <p:spPr bwMode="auto">
          <a:xfrm>
            <a:off x="2472011" y="2702382"/>
            <a:ext cx="3672408" cy="243486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transition>
    <p:blinds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01176" y="2247363"/>
            <a:ext cx="6518438" cy="2870200"/>
            <a:chOff x="2561863" y="1872848"/>
            <a:chExt cx="7068274" cy="3112304"/>
          </a:xfrm>
        </p:grpSpPr>
        <p:sp>
          <p:nvSpPr>
            <p:cNvPr id="3" name="直接连接符 21"/>
            <p:cNvSpPr>
              <a:spLocks noChangeShapeType="1"/>
            </p:cNvSpPr>
            <p:nvPr/>
          </p:nvSpPr>
          <p:spPr bwMode="auto">
            <a:xfrm flipH="1">
              <a:off x="3695179" y="3410808"/>
              <a:ext cx="431078" cy="408369"/>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4" name="直接连接符 25"/>
            <p:cNvSpPr>
              <a:spLocks noChangeShapeType="1"/>
            </p:cNvSpPr>
            <p:nvPr/>
          </p:nvSpPr>
          <p:spPr bwMode="auto">
            <a:xfrm>
              <a:off x="5991012" y="3300064"/>
              <a:ext cx="528417" cy="283781"/>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5" name="直接连接符 27"/>
            <p:cNvSpPr>
              <a:spLocks noChangeShapeType="1"/>
            </p:cNvSpPr>
            <p:nvPr/>
          </p:nvSpPr>
          <p:spPr bwMode="auto">
            <a:xfrm flipV="1">
              <a:off x="7428863" y="3624779"/>
              <a:ext cx="962556" cy="693344"/>
            </a:xfrm>
            <a:prstGeom prst="line">
              <a:avLst/>
            </a:prstGeom>
            <a:noFill/>
            <a:ln w="12700">
              <a:solidFill>
                <a:schemeClr val="bg1">
                  <a:lumMod val="85000"/>
                </a:schemeClr>
              </a:solidFill>
              <a:bevel/>
            </a:ln>
            <a:extLst>
              <a:ext uri="{909E8E84-426E-40DD-AFC4-6F175D3DCCD1}">
                <a14:hiddenFill xmlns="" xmlns:a14="http://schemas.microsoft.com/office/drawing/2010/main">
                  <a:noFill/>
                </a14:hiddenFill>
              </a:ext>
            </a:extLst>
          </p:spPr>
          <p:txBody>
            <a:bodyPr lIns="67391" tIns="33696" rIns="67391" bIns="33696"/>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6" name="椭圆 28"/>
            <p:cNvSpPr>
              <a:spLocks noChangeArrowheads="1"/>
            </p:cNvSpPr>
            <p:nvPr/>
          </p:nvSpPr>
          <p:spPr bwMode="auto">
            <a:xfrm>
              <a:off x="4122084" y="1872848"/>
              <a:ext cx="1888396" cy="1878499"/>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7" name="椭圆 29"/>
            <p:cNvSpPr>
              <a:spLocks noChangeArrowheads="1"/>
            </p:cNvSpPr>
            <p:nvPr/>
          </p:nvSpPr>
          <p:spPr bwMode="auto">
            <a:xfrm>
              <a:off x="8424511" y="2607914"/>
              <a:ext cx="1205626" cy="120019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8" name="椭圆 30"/>
            <p:cNvSpPr>
              <a:spLocks noChangeAspect="1" noChangeArrowheads="1"/>
            </p:cNvSpPr>
            <p:nvPr/>
          </p:nvSpPr>
          <p:spPr bwMode="auto">
            <a:xfrm>
              <a:off x="3567245" y="3752732"/>
              <a:ext cx="221100"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9" name="椭圆 33"/>
            <p:cNvSpPr>
              <a:spLocks noChangeAspect="1" noChangeArrowheads="1"/>
            </p:cNvSpPr>
            <p:nvPr/>
          </p:nvSpPr>
          <p:spPr bwMode="auto">
            <a:xfrm>
              <a:off x="4094273" y="3222544"/>
              <a:ext cx="21971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0" name="椭圆 34"/>
            <p:cNvSpPr>
              <a:spLocks noChangeAspect="1" noChangeArrowheads="1"/>
            </p:cNvSpPr>
            <p:nvPr/>
          </p:nvSpPr>
          <p:spPr bwMode="auto">
            <a:xfrm>
              <a:off x="5858908" y="3190705"/>
              <a:ext cx="221100" cy="220105"/>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1" name="椭圆 35"/>
            <p:cNvSpPr>
              <a:spLocks noChangeAspect="1" noChangeArrowheads="1"/>
            </p:cNvSpPr>
            <p:nvPr/>
          </p:nvSpPr>
          <p:spPr bwMode="auto">
            <a:xfrm>
              <a:off x="6486055" y="3553391"/>
              <a:ext cx="221102" cy="21872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2" name="椭圆 37"/>
            <p:cNvSpPr>
              <a:spLocks noChangeAspect="1" noChangeArrowheads="1"/>
            </p:cNvSpPr>
            <p:nvPr/>
          </p:nvSpPr>
          <p:spPr bwMode="auto">
            <a:xfrm>
              <a:off x="8339438" y="3448972"/>
              <a:ext cx="221100" cy="220104"/>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3" name="椭圆 12"/>
            <p:cNvSpPr>
              <a:spLocks noChangeArrowheads="1"/>
            </p:cNvSpPr>
            <p:nvPr/>
          </p:nvSpPr>
          <p:spPr bwMode="auto">
            <a:xfrm>
              <a:off x="6427651" y="3410808"/>
              <a:ext cx="1500427" cy="1493662"/>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sp>
          <p:nvSpPr>
            <p:cNvPr id="14" name="椭圆 13"/>
            <p:cNvSpPr>
              <a:spLocks noChangeArrowheads="1"/>
            </p:cNvSpPr>
            <p:nvPr/>
          </p:nvSpPr>
          <p:spPr bwMode="auto">
            <a:xfrm>
              <a:off x="2561863" y="3679754"/>
              <a:ext cx="1311308" cy="1305398"/>
            </a:xfrm>
            <a:prstGeom prst="ellipse">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gn="ctr"/>
              <a:endParaRPr lang="zh-CN" altLang="en-US" sz="2000">
                <a:solidFill>
                  <a:schemeClr val="bg1"/>
                </a:solidFill>
                <a:latin typeface="微软雅黑" panose="020B0503020204020204" pitchFamily="34" charset="-122"/>
                <a:ea typeface="微软雅黑" panose="020B0503020204020204" pitchFamily="34" charset="-122"/>
                <a:cs typeface="+mn-ea"/>
                <a:sym typeface="inpin heiti" panose="00000500000000000000" pitchFamily="2" charset="-122"/>
              </a:endParaRPr>
            </a:p>
          </p:txBody>
        </p:sp>
        <p:grpSp>
          <p:nvGrpSpPr>
            <p:cNvPr id="15" name="组合 14"/>
            <p:cNvGrpSpPr/>
            <p:nvPr/>
          </p:nvGrpSpPr>
          <p:grpSpPr bwMode="auto">
            <a:xfrm>
              <a:off x="6925475" y="3910542"/>
              <a:ext cx="503387" cy="495581"/>
              <a:chOff x="0" y="0"/>
              <a:chExt cx="453105" cy="448433"/>
            </a:xfrm>
          </p:grpSpPr>
          <p:sp>
            <p:nvSpPr>
              <p:cNvPr id="29" name="Freeform 136"/>
              <p:cNvSpPr>
                <a:spLocks noChangeArrowheads="1"/>
              </p:cNvSpPr>
              <p:nvPr/>
            </p:nvSpPr>
            <p:spPr bwMode="auto">
              <a:xfrm>
                <a:off x="0" y="251309"/>
                <a:ext cx="453105" cy="197124"/>
              </a:xfrm>
              <a:custGeom>
                <a:avLst/>
                <a:gdLst>
                  <a:gd name="T0" fmla="*/ 227658 w 205"/>
                  <a:gd name="T1" fmla="*/ 42083 h 89"/>
                  <a:gd name="T2" fmla="*/ 103883 w 205"/>
                  <a:gd name="T3" fmla="*/ 0 h 89"/>
                  <a:gd name="T4" fmla="*/ 0 w 205"/>
                  <a:gd name="T5" fmla="*/ 0 h 89"/>
                  <a:gd name="T6" fmla="*/ 0 w 205"/>
                  <a:gd name="T7" fmla="*/ 148397 h 89"/>
                  <a:gd name="T8" fmla="*/ 48626 w 205"/>
                  <a:gd name="T9" fmla="*/ 197124 h 89"/>
                  <a:gd name="T10" fmla="*/ 404479 w 205"/>
                  <a:gd name="T11" fmla="*/ 197124 h 89"/>
                  <a:gd name="T12" fmla="*/ 453105 w 205"/>
                  <a:gd name="T13" fmla="*/ 148397 h 89"/>
                  <a:gd name="T14" fmla="*/ 453105 w 205"/>
                  <a:gd name="T15" fmla="*/ 0 h 89"/>
                  <a:gd name="T16" fmla="*/ 349222 w 205"/>
                  <a:gd name="T17" fmla="*/ 0 h 89"/>
                  <a:gd name="T18" fmla="*/ 227658 w 205"/>
                  <a:gd name="T19" fmla="*/ 42083 h 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89"/>
                  <a:gd name="T32" fmla="*/ 205 w 205"/>
                  <a:gd name="T33" fmla="*/ 89 h 8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89">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30" name="Freeform 137"/>
              <p:cNvSpPr>
                <a:spLocks noEditPoints="1" noChangeArrowheads="1"/>
              </p:cNvSpPr>
              <p:nvPr/>
            </p:nvSpPr>
            <p:spPr bwMode="auto">
              <a:xfrm>
                <a:off x="0" y="0"/>
                <a:ext cx="453105" cy="260652"/>
              </a:xfrm>
              <a:custGeom>
                <a:avLst/>
                <a:gdLst>
                  <a:gd name="T0" fmla="*/ 404479 w 205"/>
                  <a:gd name="T1" fmla="*/ 92774 h 118"/>
                  <a:gd name="T2" fmla="*/ 397848 w 205"/>
                  <a:gd name="T3" fmla="*/ 92774 h 118"/>
                  <a:gd name="T4" fmla="*/ 340381 w 205"/>
                  <a:gd name="T5" fmla="*/ 92774 h 118"/>
                  <a:gd name="T6" fmla="*/ 340381 w 205"/>
                  <a:gd name="T7" fmla="*/ 48596 h 118"/>
                  <a:gd name="T8" fmla="*/ 291755 w 205"/>
                  <a:gd name="T9" fmla="*/ 0 h 118"/>
                  <a:gd name="T10" fmla="*/ 161350 w 205"/>
                  <a:gd name="T11" fmla="*/ 0 h 118"/>
                  <a:gd name="T12" fmla="*/ 112724 w 205"/>
                  <a:gd name="T13" fmla="*/ 48596 h 118"/>
                  <a:gd name="T14" fmla="*/ 112724 w 205"/>
                  <a:gd name="T15" fmla="*/ 92774 h 118"/>
                  <a:gd name="T16" fmla="*/ 55257 w 205"/>
                  <a:gd name="T17" fmla="*/ 92774 h 118"/>
                  <a:gd name="T18" fmla="*/ 48626 w 205"/>
                  <a:gd name="T19" fmla="*/ 92774 h 118"/>
                  <a:gd name="T20" fmla="*/ 0 w 205"/>
                  <a:gd name="T21" fmla="*/ 141371 h 118"/>
                  <a:gd name="T22" fmla="*/ 0 w 205"/>
                  <a:gd name="T23" fmla="*/ 223100 h 118"/>
                  <a:gd name="T24" fmla="*/ 119354 w 205"/>
                  <a:gd name="T25" fmla="*/ 223100 h 118"/>
                  <a:gd name="T26" fmla="*/ 227658 w 205"/>
                  <a:gd name="T27" fmla="*/ 260652 h 118"/>
                  <a:gd name="T28" fmla="*/ 333751 w 205"/>
                  <a:gd name="T29" fmla="*/ 223100 h 118"/>
                  <a:gd name="T30" fmla="*/ 453105 w 205"/>
                  <a:gd name="T31" fmla="*/ 223100 h 118"/>
                  <a:gd name="T32" fmla="*/ 453105 w 205"/>
                  <a:gd name="T33" fmla="*/ 141371 h 118"/>
                  <a:gd name="T34" fmla="*/ 404479 w 205"/>
                  <a:gd name="T35" fmla="*/ 92774 h 118"/>
                  <a:gd name="T36" fmla="*/ 148088 w 205"/>
                  <a:gd name="T37" fmla="*/ 57432 h 118"/>
                  <a:gd name="T38" fmla="*/ 148088 w 205"/>
                  <a:gd name="T39" fmla="*/ 48596 h 118"/>
                  <a:gd name="T40" fmla="*/ 161350 w 205"/>
                  <a:gd name="T41" fmla="*/ 37552 h 118"/>
                  <a:gd name="T42" fmla="*/ 291755 w 205"/>
                  <a:gd name="T43" fmla="*/ 37552 h 118"/>
                  <a:gd name="T44" fmla="*/ 305017 w 205"/>
                  <a:gd name="T45" fmla="*/ 48596 h 118"/>
                  <a:gd name="T46" fmla="*/ 305017 w 205"/>
                  <a:gd name="T47" fmla="*/ 57432 h 118"/>
                  <a:gd name="T48" fmla="*/ 305017 w 205"/>
                  <a:gd name="T49" fmla="*/ 92774 h 118"/>
                  <a:gd name="T50" fmla="*/ 148088 w 205"/>
                  <a:gd name="T51" fmla="*/ 92774 h 118"/>
                  <a:gd name="T52" fmla="*/ 148088 w 205"/>
                  <a:gd name="T53" fmla="*/ 57432 h 118"/>
                  <a:gd name="T54" fmla="*/ 223237 w 205"/>
                  <a:gd name="T55" fmla="*/ 223100 h 118"/>
                  <a:gd name="T56" fmla="*/ 187873 w 205"/>
                  <a:gd name="T57" fmla="*/ 189967 h 118"/>
                  <a:gd name="T58" fmla="*/ 223237 w 205"/>
                  <a:gd name="T59" fmla="*/ 154624 h 118"/>
                  <a:gd name="T60" fmla="*/ 258601 w 205"/>
                  <a:gd name="T61" fmla="*/ 189967 h 118"/>
                  <a:gd name="T62" fmla="*/ 223237 w 205"/>
                  <a:gd name="T63" fmla="*/ 223100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05"/>
                  <a:gd name="T97" fmla="*/ 0 h 118"/>
                  <a:gd name="T98" fmla="*/ 205 w 205"/>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05" h="118">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6" name="组合 44"/>
            <p:cNvGrpSpPr/>
            <p:nvPr/>
          </p:nvGrpSpPr>
          <p:grpSpPr bwMode="auto">
            <a:xfrm>
              <a:off x="4820150" y="2494400"/>
              <a:ext cx="589602" cy="631242"/>
              <a:chOff x="0" y="0"/>
              <a:chExt cx="466184" cy="501686"/>
            </a:xfrm>
          </p:grpSpPr>
          <p:sp>
            <p:nvSpPr>
              <p:cNvPr id="24"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5" name="Rectangle 155"/>
              <p:cNvSpPr>
                <a:spLocks noChangeArrowheads="1"/>
              </p:cNvSpPr>
              <p:nvPr/>
            </p:nvSpPr>
            <p:spPr bwMode="auto">
              <a:xfrm>
                <a:off x="160689" y="419472"/>
                <a:ext cx="9342" cy="32698"/>
              </a:xfrm>
              <a:prstGeom prst="rect">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6"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7"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8"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7" name="组合 50"/>
            <p:cNvGrpSpPr/>
            <p:nvPr/>
          </p:nvGrpSpPr>
          <p:grpSpPr bwMode="auto">
            <a:xfrm>
              <a:off x="2970418" y="4135218"/>
              <a:ext cx="451936" cy="431903"/>
              <a:chOff x="0" y="0"/>
              <a:chExt cx="490600" cy="471805"/>
            </a:xfrm>
          </p:grpSpPr>
          <p:sp>
            <p:nvSpPr>
              <p:cNvPr id="22" name="Oval 131"/>
              <p:cNvSpPr>
                <a:spLocks noChangeArrowheads="1"/>
              </p:cNvSpPr>
              <p:nvPr/>
            </p:nvSpPr>
            <p:spPr bwMode="auto">
              <a:xfrm>
                <a:off x="134915" y="0"/>
                <a:ext cx="220770" cy="223595"/>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3" name="Freeform 134"/>
              <p:cNvSpPr>
                <a:spLocks noChangeArrowheads="1"/>
              </p:cNvSpPr>
              <p:nvPr/>
            </p:nvSpPr>
            <p:spPr bwMode="auto">
              <a:xfrm>
                <a:off x="0" y="258467"/>
                <a:ext cx="490600" cy="213338"/>
              </a:xfrm>
              <a:custGeom>
                <a:avLst/>
                <a:gdLst>
                  <a:gd name="T0" fmla="*/ 85855 w 200"/>
                  <a:gd name="T1" fmla="*/ 213338 h 87"/>
                  <a:gd name="T2" fmla="*/ 85855 w 200"/>
                  <a:gd name="T3" fmla="*/ 176556 h 87"/>
                  <a:gd name="T4" fmla="*/ 112838 w 200"/>
                  <a:gd name="T5" fmla="*/ 176556 h 87"/>
                  <a:gd name="T6" fmla="*/ 112838 w 200"/>
                  <a:gd name="T7" fmla="*/ 213338 h 87"/>
                  <a:gd name="T8" fmla="*/ 380215 w 200"/>
                  <a:gd name="T9" fmla="*/ 213338 h 87"/>
                  <a:gd name="T10" fmla="*/ 380215 w 200"/>
                  <a:gd name="T11" fmla="*/ 176556 h 87"/>
                  <a:gd name="T12" fmla="*/ 407198 w 200"/>
                  <a:gd name="T13" fmla="*/ 176556 h 87"/>
                  <a:gd name="T14" fmla="*/ 407198 w 200"/>
                  <a:gd name="T15" fmla="*/ 213338 h 87"/>
                  <a:gd name="T16" fmla="*/ 488147 w 200"/>
                  <a:gd name="T17" fmla="*/ 213338 h 87"/>
                  <a:gd name="T18" fmla="*/ 490600 w 200"/>
                  <a:gd name="T19" fmla="*/ 105443 h 87"/>
                  <a:gd name="T20" fmla="*/ 382668 w 200"/>
                  <a:gd name="T21" fmla="*/ 0 h 87"/>
                  <a:gd name="T22" fmla="*/ 382668 w 200"/>
                  <a:gd name="T23" fmla="*/ 0 h 87"/>
                  <a:gd name="T24" fmla="*/ 382668 w 200"/>
                  <a:gd name="T25" fmla="*/ 0 h 87"/>
                  <a:gd name="T26" fmla="*/ 343420 w 200"/>
                  <a:gd name="T27" fmla="*/ 0 h 87"/>
                  <a:gd name="T28" fmla="*/ 245300 w 200"/>
                  <a:gd name="T29" fmla="*/ 196173 h 87"/>
                  <a:gd name="T30" fmla="*/ 147180 w 200"/>
                  <a:gd name="T31" fmla="*/ 0 h 87"/>
                  <a:gd name="T32" fmla="*/ 110385 w 200"/>
                  <a:gd name="T33" fmla="*/ 0 h 87"/>
                  <a:gd name="T34" fmla="*/ 110385 w 200"/>
                  <a:gd name="T35" fmla="*/ 0 h 87"/>
                  <a:gd name="T36" fmla="*/ 107932 w 200"/>
                  <a:gd name="T37" fmla="*/ 0 h 87"/>
                  <a:gd name="T38" fmla="*/ 2453 w 200"/>
                  <a:gd name="T39" fmla="*/ 105443 h 87"/>
                  <a:gd name="T40" fmla="*/ 0 w 200"/>
                  <a:gd name="T41" fmla="*/ 213338 h 87"/>
                  <a:gd name="T42" fmla="*/ 85855 w 200"/>
                  <a:gd name="T43" fmla="*/ 213338 h 8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00"/>
                  <a:gd name="T67" fmla="*/ 0 h 87"/>
                  <a:gd name="T68" fmla="*/ 200 w 200"/>
                  <a:gd name="T69" fmla="*/ 87 h 8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grpSp>
        <p:grpSp>
          <p:nvGrpSpPr>
            <p:cNvPr id="18" name="组合 53"/>
            <p:cNvGrpSpPr/>
            <p:nvPr/>
          </p:nvGrpSpPr>
          <p:grpSpPr bwMode="auto">
            <a:xfrm>
              <a:off x="8843074" y="2960910"/>
              <a:ext cx="410218" cy="460973"/>
              <a:chOff x="0" y="0"/>
              <a:chExt cx="406393" cy="459645"/>
            </a:xfrm>
          </p:grpSpPr>
          <p:sp>
            <p:nvSpPr>
              <p:cNvPr id="19"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0"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p>
                <a:endParaRPr lang="zh-CN" altLang="en-US">
                  <a:latin typeface="微软雅黑" panose="020B0503020204020204" pitchFamily="34" charset="-122"/>
                  <a:ea typeface="微软雅黑" panose="020B0503020204020204" pitchFamily="34" charset="-122"/>
                  <a:sym typeface="inpin heiti" panose="00000500000000000000" pitchFamily="2" charset="-122"/>
                </a:endParaRPr>
              </a:p>
            </p:txBody>
          </p:sp>
          <p:sp>
            <p:nvSpPr>
              <p:cNvPr id="21" name="Oval 150"/>
              <p:cNvSpPr>
                <a:spLocks noChangeArrowheads="1"/>
              </p:cNvSpPr>
              <p:nvPr/>
            </p:nvSpPr>
            <p:spPr bwMode="auto">
              <a:xfrm>
                <a:off x="97160" y="326983"/>
                <a:ext cx="37370" cy="37370"/>
              </a:xfrm>
              <a:prstGeom prst="ellipse">
                <a:avLst/>
              </a:prstGeom>
              <a:solidFill>
                <a:srgbClr val="FFFFFF"/>
              </a:solidFill>
              <a:ln>
                <a:noFill/>
              </a:ln>
              <a:extLst>
                <a:ext uri="{91240B29-F687-4F45-9708-019B960494DF}">
                  <a14:hiddenLine xmlns="" xmlns:a14="http://schemas.microsoft.com/office/drawing/2010/main" w="9525">
                    <a:solidFill>
                      <a:srgbClr val="000000"/>
                    </a:solidFill>
                    <a:bevel/>
                  </a14:hiddenLine>
                </a:ext>
              </a:extLst>
            </p:spPr>
            <p:txBody>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endParaRPr lang="zh-CN" altLang="en-US" sz="1300">
                  <a:solidFill>
                    <a:srgbClr val="000000"/>
                  </a:solidFill>
                  <a:latin typeface="微软雅黑" panose="020B0503020204020204" pitchFamily="34" charset="-122"/>
                  <a:ea typeface="微软雅黑" panose="020B0503020204020204" pitchFamily="34" charset="-122"/>
                  <a:sym typeface="inpin heiti" panose="00000500000000000000" pitchFamily="2" charset="-122"/>
                </a:endParaRPr>
              </a:p>
            </p:txBody>
          </p:sp>
        </p:grpSp>
      </p:grpSp>
      <p:sp>
        <p:nvSpPr>
          <p:cNvPr id="31" name="PA-矩形 4"/>
          <p:cNvSpPr>
            <a:spLocks noChangeArrowheads="1"/>
          </p:cNvSpPr>
          <p:nvPr>
            <p:custDataLst>
              <p:tags r:id="rId1"/>
            </p:custDataLst>
          </p:nvPr>
        </p:nvSpPr>
        <p:spPr bwMode="auto">
          <a:xfrm>
            <a:off x="1364611" y="2384316"/>
            <a:ext cx="2296920" cy="125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、爱祖国的大好河山。祖国的大好河山，不只是自然风光，还是主权、财富、民族发展和进步的基本载体。</a:t>
            </a:r>
          </a:p>
        </p:txBody>
      </p:sp>
      <p:sp>
        <p:nvSpPr>
          <p:cNvPr id="32" name="PA-矩形 4"/>
          <p:cNvSpPr>
            <a:spLocks noChangeArrowheads="1"/>
          </p:cNvSpPr>
          <p:nvPr>
            <p:custDataLst>
              <p:tags r:id="rId2"/>
            </p:custDataLst>
          </p:nvPr>
        </p:nvSpPr>
        <p:spPr bwMode="auto">
          <a:xfrm>
            <a:off x="4282576" y="4771916"/>
            <a:ext cx="2296920" cy="1577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、爱自己的骨肉同胞。骨肉同胞之爱反映了对民族利益共同体的自觉认同，是检验一个人对祖国忠诚程度的试金石。</a:t>
            </a:r>
          </a:p>
        </p:txBody>
      </p:sp>
      <p:sp>
        <p:nvSpPr>
          <p:cNvPr id="33" name="PA-矩形 4"/>
          <p:cNvSpPr>
            <a:spLocks noChangeArrowheads="1"/>
          </p:cNvSpPr>
          <p:nvPr>
            <p:custDataLst>
              <p:tags r:id="rId3"/>
            </p:custDataLst>
          </p:nvPr>
        </p:nvSpPr>
        <p:spPr bwMode="auto">
          <a:xfrm>
            <a:off x="6314576" y="2041416"/>
            <a:ext cx="2296920"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、爱祖国灿烂的文化。体现为对祖国优秀历史文化传统的认同和尊重、传承和发扬。</a:t>
            </a:r>
          </a:p>
        </p:txBody>
      </p:sp>
      <p:sp>
        <p:nvSpPr>
          <p:cNvPr id="34" name="PA-矩形 4"/>
          <p:cNvSpPr>
            <a:spLocks noChangeArrowheads="1"/>
          </p:cNvSpPr>
          <p:nvPr>
            <p:custDataLst>
              <p:tags r:id="rId4"/>
            </p:custDataLst>
          </p:nvPr>
        </p:nvSpPr>
        <p:spPr bwMode="auto">
          <a:xfrm>
            <a:off x="8638676" y="4390916"/>
            <a:ext cx="2296920" cy="125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4</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、爱自己的国家。国家是个体成长发展的基本屏障和坚实依托，个体与国家之间相互依存、密不可分。</a:t>
            </a:r>
          </a:p>
        </p:txBody>
      </p:sp>
      <p:sp>
        <p:nvSpPr>
          <p:cNvPr id="35" name="Rectangle 3"/>
          <p:cNvSpPr txBox="1">
            <a:spLocks noChangeArrowheads="1"/>
          </p:cNvSpPr>
          <p:nvPr/>
        </p:nvSpPr>
        <p:spPr bwMode="auto">
          <a:xfrm>
            <a:off x="3828350" y="1181333"/>
            <a:ext cx="5832475"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2800" b="1" dirty="0">
                <a:solidFill>
                  <a:srgbClr val="A20000"/>
                </a:solidFill>
              </a:rPr>
              <a:t> </a:t>
            </a:r>
            <a:r>
              <a:rPr lang="zh-CN" altLang="zh-CN" sz="3200" b="1" dirty="0">
                <a:solidFill>
                  <a:srgbClr val="A20000"/>
                </a:solidFill>
                <a:latin typeface="微软雅黑" panose="020B0503020204020204" pitchFamily="34" charset="-122"/>
                <a:ea typeface="微软雅黑" panose="020B0503020204020204" pitchFamily="34" charset="-122"/>
              </a:rPr>
              <a:t>爱国主义的基本内涵</a:t>
            </a:r>
            <a:r>
              <a:rPr lang="zh-CN" altLang="en-US" sz="3200" b="1" dirty="0">
                <a:solidFill>
                  <a:srgbClr val="A20000"/>
                </a:solidFill>
                <a:latin typeface="微软雅黑" panose="020B0503020204020204" pitchFamily="34" charset="-122"/>
                <a:ea typeface="微软雅黑" panose="020B0503020204020204" pitchFamily="34" charset="-122"/>
              </a:rPr>
              <a:t> </a:t>
            </a:r>
            <a:endParaRPr lang="zh-CN" altLang="zh-CN" sz="3200" b="1" dirty="0">
              <a:solidFill>
                <a:srgbClr val="A2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066925" y="3265488"/>
            <a:ext cx="7772400" cy="1223962"/>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4" name="矩形 3"/>
          <p:cNvSpPr/>
          <p:nvPr/>
        </p:nvSpPr>
        <p:spPr>
          <a:xfrm>
            <a:off x="2207568" y="3006144"/>
            <a:ext cx="7776864" cy="1955215"/>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C00000"/>
              </a:buClr>
              <a:buFont typeface="Wingdings" panose="05000000000000000000" pitchFamily="2" charset="2"/>
              <a:buChar char="u"/>
              <a:defRPr/>
            </a:pPr>
            <a:endParaRPr lang="en-US" altLang="zh-CN" sz="2800" b="1" dirty="0">
              <a:solidFill>
                <a:srgbClr val="FF0000"/>
              </a:solidFill>
              <a:latin typeface="微软雅黑" panose="020B0503020204020204" pitchFamily="34" charset="-122"/>
              <a:ea typeface="微软雅黑" panose="020B0503020204020204" pitchFamily="34" charset="-122"/>
              <a:cs typeface="方正仿宋_GBK" pitchFamily="65" charset="-122"/>
            </a:endParaRPr>
          </a:p>
          <a:p>
            <a:pPr eaLnBrk="1" hangingPunct="1">
              <a:lnSpc>
                <a:spcPct val="150000"/>
              </a:lnSpc>
              <a:buClr>
                <a:srgbClr val="C00000"/>
              </a:buClr>
              <a:buFont typeface="Wingdings" panose="05000000000000000000" pitchFamily="2" charset="2"/>
              <a:buChar char="u"/>
              <a:defRPr/>
            </a:pPr>
            <a:r>
              <a:rPr lang="zh-CN" altLang="en-US" sz="2800" b="1" dirty="0">
                <a:solidFill>
                  <a:srgbClr val="FF0000"/>
                </a:solidFill>
                <a:latin typeface="微软雅黑" panose="020B0503020204020204" pitchFamily="34" charset="-122"/>
                <a:ea typeface="微软雅黑" panose="020B0503020204020204" pitchFamily="34" charset="-122"/>
                <a:cs typeface="方正仿宋_GBK" pitchFamily="65" charset="-122"/>
              </a:rPr>
              <a:t>为什么爱国主义会成为中华民族精神的核心？爱国主义与民族主义的联系和区别？</a:t>
            </a:r>
            <a:endPar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endParaRPr>
          </a:p>
        </p:txBody>
      </p:sp>
      <p:sp>
        <p:nvSpPr>
          <p:cNvPr id="7" name="对话气泡: 椭圆形 17"/>
          <p:cNvSpPr/>
          <p:nvPr/>
        </p:nvSpPr>
        <p:spPr>
          <a:xfrm>
            <a:off x="7772400" y="1371600"/>
            <a:ext cx="2448272" cy="1368152"/>
          </a:xfrm>
          <a:prstGeom prst="wedgeEllipseCallout">
            <a:avLst>
              <a:gd name="adj1" fmla="val -30614"/>
              <a:gd name="adj2" fmla="val 93328"/>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latin typeface="微软雅黑" panose="020B0503020204020204" pitchFamily="34" charset="-122"/>
                <a:ea typeface="微软雅黑" panose="020B0503020204020204" pitchFamily="34" charset="-122"/>
              </a:rPr>
              <a:t>课堂互动</a:t>
            </a:r>
          </a:p>
        </p:txBody>
      </p:sp>
    </p:spTree>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4752695" y="12612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
        <p:nvSpPr>
          <p:cNvPr id="3" name="矩形: 圆角 2"/>
          <p:cNvSpPr/>
          <p:nvPr/>
        </p:nvSpPr>
        <p:spPr>
          <a:xfrm>
            <a:off x="1049963" y="1762856"/>
            <a:ext cx="10092073" cy="3917505"/>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4" name="PA-矩形 4"/>
          <p:cNvSpPr>
            <a:spLocks noChangeArrowheads="1"/>
          </p:cNvSpPr>
          <p:nvPr>
            <p:custDataLst>
              <p:tags r:id="rId1"/>
            </p:custDataLst>
          </p:nvPr>
        </p:nvSpPr>
        <p:spPr bwMode="auto">
          <a:xfrm>
            <a:off x="1509796" y="2379530"/>
            <a:ext cx="9173814" cy="25617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000" dirty="0">
                <a:latin typeface="微软雅黑" panose="020B0503020204020204" pitchFamily="34" charset="-122"/>
                <a:ea typeface="微软雅黑" panose="020B0503020204020204" pitchFamily="34" charset="-122"/>
              </a:rPr>
              <a:t>爱国主义是中华民族精神的核心。爱国主义精神深深植根于中华民族心中，是中华民族的精神基因，维系着华夏大地上各个民族的团结统一，激励着一代又一代中华儿女为祖国发展繁荣而不懈奋斗。</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多年来，中华民族之所以能够经受住无数难以想象的风险和考验，始终保持旺盛生命力，生生不息，薪火相传，同中华民族有深厚持久的爱国主义传统是密不可分的。</a:t>
            </a:r>
          </a:p>
          <a:p>
            <a:pPr algn="just"/>
            <a:r>
              <a:rPr lang="zh-CN" altLang="en-US" sz="2000" dirty="0">
                <a:latin typeface="微软雅黑" panose="020B0503020204020204" pitchFamily="34" charset="-122"/>
                <a:ea typeface="微软雅黑" panose="020B0503020204020204" pitchFamily="34" charset="-122"/>
              </a:rPr>
              <a:t>　　</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习近平在主持十八届中共中央政治局第二十九次集体学习时的讲话（</a:t>
            </a:r>
            <a:r>
              <a:rPr lang="en-US" altLang="zh-CN" sz="2000" b="1" dirty="0">
                <a:latin typeface="楷体" panose="02010609060101010101" pitchFamily="49" charset="-122"/>
                <a:ea typeface="楷体" panose="02010609060101010101" pitchFamily="49" charset="-122"/>
              </a:rPr>
              <a:t>2015</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12</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30</a:t>
            </a:r>
            <a:r>
              <a:rPr lang="zh-CN" altLang="en-US" sz="2000" b="1" dirty="0">
                <a:latin typeface="楷体" panose="02010609060101010101" pitchFamily="49" charset="-122"/>
                <a:ea typeface="楷体" panose="02010609060101010101" pitchFamily="49" charset="-122"/>
              </a:rPr>
              <a:t>日）</a:t>
            </a:r>
            <a:endParaRPr lang="en-US" altLang="zh-CN" sz="2000" b="1" dirty="0">
              <a:latin typeface="楷体" panose="02010609060101010101" pitchFamily="49" charset="-122"/>
              <a:ea typeface="楷体" panose="02010609060101010101" pitchFamily="49" charset="-122"/>
            </a:endParaRPr>
          </a:p>
          <a:p>
            <a:pPr eaLnBrk="1" hangingPunct="1">
              <a:lnSpc>
                <a:spcPct val="150000"/>
              </a:lnSpc>
            </a:pPr>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txBox="1">
            <a:spLocks noChangeArrowheads="1"/>
          </p:cNvSpPr>
          <p:nvPr/>
        </p:nvSpPr>
        <p:spPr bwMode="auto">
          <a:xfrm>
            <a:off x="4726380" y="1058621"/>
            <a:ext cx="2739239"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2800" b="1" dirty="0">
                <a:solidFill>
                  <a:srgbClr val="A20000"/>
                </a:solidFill>
              </a:rPr>
              <a:t>关于民族主义</a:t>
            </a:r>
            <a:endParaRPr lang="zh-CN" altLang="zh-CN" sz="3200" b="1" dirty="0">
              <a:solidFill>
                <a:srgbClr val="A20000"/>
              </a:solidFill>
              <a:latin typeface="微软雅黑" panose="020B0503020204020204" pitchFamily="34" charset="-122"/>
              <a:ea typeface="微软雅黑" panose="020B0503020204020204" pitchFamily="34" charset="-122"/>
            </a:endParaRPr>
          </a:p>
        </p:txBody>
      </p:sp>
      <p:sp>
        <p:nvSpPr>
          <p:cNvPr id="10" name="矩形 9"/>
          <p:cNvSpPr/>
          <p:nvPr/>
        </p:nvSpPr>
        <p:spPr>
          <a:xfrm>
            <a:off x="1031743" y="2041802"/>
            <a:ext cx="4648865" cy="403187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80000"/>
              </a:lnSpc>
            </a:pPr>
            <a:r>
              <a:rPr lang="zh-CN" altLang="en-US" sz="2000" b="1" dirty="0">
                <a:latin typeface="楷体" panose="02010609060101010101" pitchFamily="49" charset="-122"/>
                <a:ea typeface="楷体" panose="02010609060101010101" pitchFamily="49" charset="-122"/>
              </a:rPr>
              <a:t>对本民族的强烈忠诚，爱国主义的情感、努力和原则；争取政治、经济等方面独立的运动</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牛津现代高级英语辞典</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r>
              <a:rPr lang="en-US" altLang="zh-CN" sz="2000" b="1" dirty="0">
                <a:latin typeface="楷体" panose="02010609060101010101" pitchFamily="49" charset="-122"/>
                <a:ea typeface="楷体" panose="02010609060101010101" pitchFamily="49" charset="-122"/>
              </a:rPr>
              <a:t>1974</a:t>
            </a:r>
          </a:p>
          <a:p>
            <a:pPr eaLnBrk="1" hangingPunct="1">
              <a:lnSpc>
                <a:spcPct val="80000"/>
              </a:lnSpc>
            </a:pP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民族主义是一种确信每个民族都有权利和义务将本民族组成一个国家的信念</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亚当</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库珀、杰西卡</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库珀主编</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社会科学百科全书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，翁绍军译，上海译文出版社</a:t>
            </a:r>
            <a:r>
              <a:rPr lang="en-US" altLang="zh-CN" sz="2000" b="1" dirty="0">
                <a:latin typeface="楷体" panose="02010609060101010101" pitchFamily="49" charset="-122"/>
                <a:ea typeface="楷体" panose="02010609060101010101" pitchFamily="49" charset="-122"/>
              </a:rPr>
              <a:t>1989</a:t>
            </a:r>
          </a:p>
          <a:p>
            <a:pPr eaLnBrk="1" hangingPunct="1">
              <a:lnSpc>
                <a:spcPct val="80000"/>
              </a:lnSpc>
            </a:pPr>
            <a:endParaRPr lang="en-US" altLang="zh-CN" sz="2000" b="1" dirty="0">
              <a:latin typeface="楷体" panose="02010609060101010101" pitchFamily="49" charset="-122"/>
              <a:ea typeface="楷体" panose="02010609060101010101" pitchFamily="49" charset="-122"/>
            </a:endParaRPr>
          </a:p>
          <a:p>
            <a:pPr eaLnBrk="1" hangingPunct="1">
              <a:lnSpc>
                <a:spcPct val="80000"/>
              </a:lnSpc>
            </a:pPr>
            <a:r>
              <a:rPr lang="zh-CN" altLang="en-US" sz="2000" b="1" dirty="0">
                <a:latin typeface="楷体" panose="02010609060101010101" pitchFamily="49" charset="-122"/>
                <a:ea typeface="楷体" panose="02010609060101010101" pitchFamily="49" charset="-122"/>
              </a:rPr>
              <a:t>民族主义首先是一条政治原则，它认为政治的和民族的单位应该是一致的，没有现代的国家政权，就没有民族主义问题</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厄内斯特</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盖尔纳</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民族与民族主义</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，韓红译，中央编译出版社</a:t>
            </a:r>
            <a:r>
              <a:rPr lang="en-US" altLang="zh-CN" sz="2000" b="1" dirty="0">
                <a:latin typeface="楷体" panose="02010609060101010101" pitchFamily="49" charset="-122"/>
                <a:ea typeface="楷体" panose="02010609060101010101" pitchFamily="49" charset="-122"/>
              </a:rPr>
              <a:t>2002</a:t>
            </a:r>
          </a:p>
        </p:txBody>
      </p:sp>
      <p:sp>
        <p:nvSpPr>
          <p:cNvPr id="11" name="矩形 10"/>
          <p:cNvSpPr/>
          <p:nvPr/>
        </p:nvSpPr>
        <p:spPr>
          <a:xfrm>
            <a:off x="6028566" y="2041802"/>
            <a:ext cx="5072359" cy="403187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80000"/>
              </a:lnSpc>
            </a:pPr>
            <a:r>
              <a:rPr lang="zh-CN" altLang="en-US" sz="2000" b="1">
                <a:latin typeface="楷体" panose="02010609060101010101" pitchFamily="49" charset="-122"/>
                <a:ea typeface="楷体" panose="02010609060101010101" pitchFamily="49" charset="-122"/>
              </a:rPr>
              <a:t>民族概念是人类发明的一种最强烈的麻醉剂，在这种麻醉剂的作用下，整个民族可以实行一整套最恶毒的利己主义计划，而一点也意识不到他们在道义上的堕落</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泰戈尔</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民族主义</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，商务印书馆</a:t>
            </a:r>
            <a:r>
              <a:rPr lang="en-US" altLang="zh-CN" sz="2000" b="1">
                <a:latin typeface="楷体" panose="02010609060101010101" pitchFamily="49" charset="-122"/>
                <a:ea typeface="楷体" panose="02010609060101010101" pitchFamily="49" charset="-122"/>
              </a:rPr>
              <a:t>1986</a:t>
            </a:r>
          </a:p>
          <a:p>
            <a:pPr eaLnBrk="1" hangingPunct="1">
              <a:lnSpc>
                <a:spcPct val="80000"/>
              </a:lnSpc>
            </a:pPr>
            <a:endParaRPr lang="en-US" altLang="zh-CN" sz="2000" b="1">
              <a:latin typeface="楷体" panose="02010609060101010101" pitchFamily="49" charset="-122"/>
              <a:ea typeface="楷体" panose="02010609060101010101" pitchFamily="49" charset="-122"/>
            </a:endParaRPr>
          </a:p>
          <a:p>
            <a:pPr eaLnBrk="1" hangingPunct="1">
              <a:lnSpc>
                <a:spcPct val="80000"/>
              </a:lnSpc>
            </a:pPr>
            <a:r>
              <a:rPr lang="zh-CN" altLang="en-US" sz="2000" b="1">
                <a:latin typeface="楷体" panose="02010609060101010101" pitchFamily="49" charset="-122"/>
                <a:ea typeface="楷体" panose="02010609060101010101" pitchFamily="49" charset="-122"/>
              </a:rPr>
              <a:t>民族主义是爱国主义与恐外症的结合体。爱国主义是对一个人所属的国家或群体的热爱，对其制度的忠诚和对其国防的热情，是一种所有人所公认的思想情感；恐外症也是如此，它不喜欢陌生人，即外来人，不愿将他接纳到一个人自己所在群体中来。民族主义二者兼而有之，它是一种综合性学说，将对祖国的热爱、对他者的恐惧与排斥都结合了起来</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埃里</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凯杜里</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民族主义</a:t>
            </a:r>
            <a:r>
              <a:rPr lang="en-US" altLang="zh-CN" sz="2000" b="1">
                <a:latin typeface="楷体" panose="02010609060101010101" pitchFamily="49" charset="-122"/>
                <a:ea typeface="楷体" panose="02010609060101010101" pitchFamily="49" charset="-122"/>
              </a:rPr>
              <a:t>》</a:t>
            </a:r>
            <a:r>
              <a:rPr lang="zh-CN" altLang="en-US" sz="2000" b="1">
                <a:latin typeface="楷体" panose="02010609060101010101" pitchFamily="49" charset="-122"/>
                <a:ea typeface="楷体" panose="02010609060101010101" pitchFamily="49" charset="-122"/>
              </a:rPr>
              <a:t>，张明明译，中央编译出版社</a:t>
            </a:r>
            <a:r>
              <a:rPr lang="en-US" altLang="zh-CN" sz="2000" b="1">
                <a:latin typeface="楷体" panose="02010609060101010101" pitchFamily="49" charset="-122"/>
                <a:ea typeface="楷体" panose="02010609060101010101" pitchFamily="49" charset="-122"/>
              </a:rPr>
              <a:t>2002</a:t>
            </a:r>
            <a:endParaRPr lang="zh-CN" altLang="en-US" sz="2000" b="1" dirty="0">
              <a:latin typeface="楷体" panose="02010609060101010101" pitchFamily="49" charset="-122"/>
              <a:ea typeface="楷体" panose="02010609060101010101" pitchFamily="49" charset="-122"/>
            </a:endParaRPr>
          </a:p>
        </p:txBody>
      </p:sp>
    </p:spTree>
  </p:cSld>
  <p:clrMapOvr>
    <a:masterClrMapping/>
  </p:clrMapOvr>
  <p:transition>
    <p:blinds dir="vert"/>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10" name="Text Box 2"/>
          <p:cNvSpPr>
            <a:spLocks noGrp="1" noChangeArrowheads="1"/>
          </p:cNvSpPr>
          <p:nvPr>
            <p:ph type="title"/>
          </p:nvPr>
        </p:nvSpPr>
        <p:spPr>
          <a:xfrm>
            <a:off x="4464051" y="1007738"/>
            <a:ext cx="3471863" cy="712788"/>
          </a:xfrm>
          <a:noFill/>
        </p:spPr>
        <p:txBody>
          <a:bodyPr/>
          <a:lstStyle/>
          <a:p>
            <a:pPr eaLnBrk="1" hangingPunct="1"/>
            <a:r>
              <a:rPr lang="zh-CN" altLang="en-US" sz="2800" b="1" dirty="0">
                <a:solidFill>
                  <a:srgbClr val="FF0000"/>
                </a:solidFill>
                <a:ea typeface="黑体" panose="02010609060101010101" charset="-122"/>
              </a:rPr>
              <a:t>爱国主义与民族主义</a:t>
            </a:r>
          </a:p>
        </p:txBody>
      </p:sp>
      <p:sp>
        <p:nvSpPr>
          <p:cNvPr id="324630" name="Rectangle 22"/>
          <p:cNvSpPr>
            <a:spLocks noGrp="1" noChangeArrowheads="1"/>
          </p:cNvSpPr>
          <p:nvPr>
            <p:ph idx="1"/>
          </p:nvPr>
        </p:nvSpPr>
        <p:spPr>
          <a:xfrm>
            <a:off x="2209800" y="3886200"/>
            <a:ext cx="3429000" cy="2514600"/>
          </a:xfrm>
        </p:spPr>
        <p:txBody>
          <a:bodyPr>
            <a:normAutofit fontScale="92500" lnSpcReduction="10000"/>
          </a:bodyPr>
          <a:lstStyle/>
          <a:p>
            <a:pPr eaLnBrk="1" hangingPunct="1">
              <a:lnSpc>
                <a:spcPct val="80000"/>
              </a:lnSpc>
              <a:defRPr/>
            </a:pPr>
            <a:r>
              <a:rPr lang="zh-CN" altLang="en-US" sz="1800" b="1" dirty="0">
                <a:effectLst>
                  <a:outerShdw blurRad="38100" dist="38100" dir="2700000" algn="tl">
                    <a:srgbClr val="C0C0C0"/>
                  </a:outerShdw>
                </a:effectLst>
                <a:latin typeface="楷体" panose="02010609060101010101" pitchFamily="49" charset="-122"/>
                <a:ea typeface="楷体" panose="02010609060101010101" pitchFamily="49" charset="-122"/>
              </a:rPr>
              <a:t>现实政治中，对自己国家的爱常常转化为对政府维护本国利益政策的公开支持。</a:t>
            </a:r>
          </a:p>
          <a:p>
            <a:pPr eaLnBrk="1" hangingPunct="1">
              <a:lnSpc>
                <a:spcPct val="80000"/>
              </a:lnSpc>
              <a:defRPr/>
            </a:pPr>
            <a:endParaRPr lang="zh-CN" altLang="en-US" sz="18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eaLnBrk="1" hangingPunct="1">
              <a:lnSpc>
                <a:spcPct val="80000"/>
              </a:lnSpc>
              <a:defRPr/>
            </a:pPr>
            <a:r>
              <a:rPr lang="zh-CN" altLang="en-US" sz="1800" b="1" dirty="0">
                <a:effectLst>
                  <a:outerShdw blurRad="38100" dist="38100" dir="2700000" algn="tl">
                    <a:srgbClr val="C0C0C0"/>
                  </a:outerShdw>
                </a:effectLst>
                <a:latin typeface="楷体" panose="02010609060101010101" pitchFamily="49" charset="-122"/>
                <a:ea typeface="楷体" panose="02010609060101010101" pitchFamily="49" charset="-122"/>
              </a:rPr>
              <a:t>现代国家的主要形式是民族国家，对国家的热爱和支持与对本民族的忠诚之间的区别难以清楚地予以界定，所以爱国主义又往往与“民族主义”联系在一起。</a:t>
            </a:r>
          </a:p>
          <a:p>
            <a:pPr eaLnBrk="1" hangingPunct="1">
              <a:lnSpc>
                <a:spcPct val="80000"/>
              </a:lnSpc>
              <a:buFontTx/>
              <a:buNone/>
              <a:defRPr/>
            </a:pPr>
            <a:r>
              <a:rPr lang="zh-CN" altLang="en-US" sz="1800" b="1" dirty="0">
                <a:effectLst>
                  <a:outerShdw blurRad="38100" dist="38100" dir="2700000" algn="tl">
                    <a:srgbClr val="C0C0C0"/>
                  </a:outerShdw>
                </a:effectLst>
                <a:latin typeface="楷体_GB2312" pitchFamily="49" charset="-122"/>
                <a:ea typeface="楷体_GB2312" pitchFamily="49" charset="-122"/>
              </a:rPr>
              <a:t>   </a:t>
            </a:r>
          </a:p>
        </p:txBody>
      </p:sp>
      <p:sp>
        <p:nvSpPr>
          <p:cNvPr id="324615" name="Rectangle 7"/>
          <p:cNvSpPr>
            <a:spLocks noRot="1" noChangeArrowheads="1"/>
          </p:cNvSpPr>
          <p:nvPr/>
        </p:nvSpPr>
        <p:spPr bwMode="auto">
          <a:xfrm>
            <a:off x="4191000" y="1981200"/>
            <a:ext cx="762000" cy="381000"/>
          </a:xfrm>
          <a:prstGeom prst="rect">
            <a:avLst/>
          </a:prstGeom>
          <a:noFill/>
          <a:ln w="9525">
            <a:noFill/>
            <a:miter lim="800000"/>
          </a:ln>
          <a:effectLst/>
        </p:spPr>
        <p:txBody>
          <a:bodyPr/>
          <a:lstStyle/>
          <a:p>
            <a:pPr marL="342900" indent="-342900">
              <a:spcBef>
                <a:spcPct val="20000"/>
              </a:spcBef>
              <a:defRPr/>
            </a:pPr>
            <a:r>
              <a:rPr lang="zh-CN" altLang="en-US" sz="2000" b="1" dirty="0">
                <a:solidFill>
                  <a:srgbClr val="006600"/>
                </a:solidFill>
                <a:effectLst>
                  <a:outerShdw blurRad="38100" dist="38100" dir="2700000" algn="tl">
                    <a:srgbClr val="C0C0C0"/>
                  </a:outerShdw>
                </a:effectLst>
                <a:latin typeface="楷体" panose="02010609060101010101" pitchFamily="49" charset="-122"/>
                <a:ea typeface="楷体" panose="02010609060101010101" pitchFamily="49" charset="-122"/>
              </a:rPr>
              <a:t>联系</a:t>
            </a:r>
          </a:p>
          <a:p>
            <a:pPr marL="342900" indent="-342900">
              <a:spcBef>
                <a:spcPct val="20000"/>
              </a:spcBef>
              <a:defRPr/>
            </a:pPr>
            <a:r>
              <a:rPr lang="zh-CN" altLang="en-US" sz="2000" dirty="0">
                <a:effectLst>
                  <a:outerShdw blurRad="38100" dist="38100" dir="2700000" algn="tl">
                    <a:srgbClr val="C0C0C0"/>
                  </a:outerShdw>
                </a:effectLst>
                <a:latin typeface="Arial" panose="020B0604020202020204" pitchFamily="34" charset="0"/>
                <a:ea typeface="宋体" panose="02010600030101010101" pitchFamily="2" charset="-122"/>
              </a:rPr>
              <a:t>           </a:t>
            </a:r>
            <a:endParaRPr lang="zh-CN" altLang="en-US" sz="2000" dirty="0">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grpSp>
        <p:nvGrpSpPr>
          <p:cNvPr id="30726" name="Group 9"/>
          <p:cNvGrpSpPr/>
          <p:nvPr/>
        </p:nvGrpSpPr>
        <p:grpSpPr bwMode="auto">
          <a:xfrm>
            <a:off x="2133601" y="2857500"/>
            <a:ext cx="3886200" cy="3352800"/>
            <a:chOff x="720" y="1998"/>
            <a:chExt cx="1440" cy="1680"/>
          </a:xfrm>
          <a:solidFill>
            <a:srgbClr val="FFFF00"/>
          </a:solidFill>
        </p:grpSpPr>
        <p:sp>
          <p:nvSpPr>
            <p:cNvPr id="30738" name="AutoShape 10"/>
            <p:cNvSpPr>
              <a:spLocks noChangeArrowheads="1"/>
            </p:cNvSpPr>
            <p:nvPr/>
          </p:nvSpPr>
          <p:spPr bwMode="auto">
            <a:xfrm>
              <a:off x="720" y="1998"/>
              <a:ext cx="1440" cy="1680"/>
            </a:xfrm>
            <a:prstGeom prst="roundRect">
              <a:avLst>
                <a:gd name="adj" fmla="val 16667"/>
              </a:avLst>
            </a:prstGeom>
            <a:grpFill/>
            <a:ln w="38100">
              <a:solidFill>
                <a:schemeClr val="tx1"/>
              </a:solidFill>
              <a:round/>
            </a:ln>
          </p:spPr>
          <p:txBody>
            <a:bodyPr wrap="none" anchor="ct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a:defRPr/>
              </a:pPr>
              <a:endParaRPr lang="zh-CN" altLang="zh-CN">
                <a:latin typeface="Verdana" panose="020B0604030504040204" pitchFamily="34" charset="0"/>
                <a:ea typeface="宋体" panose="02010600030101010101" pitchFamily="2" charset="-122"/>
              </a:endParaRPr>
            </a:p>
          </p:txBody>
        </p:sp>
        <p:sp>
          <p:nvSpPr>
            <p:cNvPr id="30739" name="Text Box 11"/>
            <p:cNvSpPr txBox="1">
              <a:spLocks noChangeArrowheads="1"/>
            </p:cNvSpPr>
            <p:nvPr/>
          </p:nvSpPr>
          <p:spPr bwMode="auto">
            <a:xfrm>
              <a:off x="780" y="2124"/>
              <a:ext cx="1284" cy="16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楷体_GB2312" pitchFamily="49" charset="-122"/>
                </a:defRPr>
              </a:lvl1pPr>
              <a:lvl2pPr marL="742950" indent="-285750" eaLnBrk="0" hangingPunct="0">
                <a:defRPr>
                  <a:solidFill>
                    <a:schemeClr val="tx1"/>
                  </a:solidFill>
                  <a:latin typeface="Arial" panose="020B0604020202020204" pitchFamily="34" charset="0"/>
                  <a:ea typeface="楷体_GB2312" pitchFamily="49" charset="-122"/>
                </a:defRPr>
              </a:lvl2pPr>
              <a:lvl3pPr marL="1143000" indent="-228600" eaLnBrk="0" hangingPunct="0">
                <a:defRPr>
                  <a:solidFill>
                    <a:schemeClr val="tx1"/>
                  </a:solidFill>
                  <a:latin typeface="Arial" panose="020B0604020202020204" pitchFamily="34" charset="0"/>
                  <a:ea typeface="楷体_GB2312" pitchFamily="49" charset="-122"/>
                </a:defRPr>
              </a:lvl3pPr>
              <a:lvl4pPr marL="1600200" indent="-228600" eaLnBrk="0" hangingPunct="0">
                <a:defRPr>
                  <a:solidFill>
                    <a:schemeClr val="tx1"/>
                  </a:solidFill>
                  <a:latin typeface="Arial" panose="020B0604020202020204" pitchFamily="34" charset="0"/>
                  <a:ea typeface="楷体_GB2312" pitchFamily="49" charset="-122"/>
                </a:defRPr>
              </a:lvl4pPr>
              <a:lvl5pPr marL="2057400" indent="-228600" eaLnBrk="0" hangingPunct="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defRPr/>
              </a:pPr>
              <a:endParaRPr lang="zh-CN" altLang="zh-CN" sz="1400">
                <a:solidFill>
                  <a:srgbClr val="000000"/>
                </a:solidFill>
                <a:ea typeface="宋体" panose="02010600030101010101" pitchFamily="2" charset="-122"/>
              </a:endParaRPr>
            </a:p>
          </p:txBody>
        </p:sp>
      </p:grpSp>
      <p:sp>
        <p:nvSpPr>
          <p:cNvPr id="41991" name="Rectangle 12"/>
          <p:cNvSpPr>
            <a:spLocks noChangeArrowheads="1"/>
          </p:cNvSpPr>
          <p:nvPr/>
        </p:nvSpPr>
        <p:spPr bwMode="auto">
          <a:xfrm>
            <a:off x="3440114" y="3733801"/>
            <a:ext cx="1152525" cy="186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zh-CN" b="1">
              <a:solidFill>
                <a:srgbClr val="000000"/>
              </a:solidFill>
              <a:ea typeface="楷体_GB2312" pitchFamily="49" charset="-122"/>
            </a:endParaRPr>
          </a:p>
        </p:txBody>
      </p:sp>
      <p:sp>
        <p:nvSpPr>
          <p:cNvPr id="324621" name="Freeform 13"/>
          <p:cNvSpPr/>
          <p:nvPr/>
        </p:nvSpPr>
        <p:spPr bwMode="gray">
          <a:xfrm>
            <a:off x="5181601" y="1600201"/>
            <a:ext cx="773113"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41993" name="AutoShape 14"/>
          <p:cNvSpPr>
            <a:spLocks noChangeAspect="1" noChangeArrowheads="1" noTextEdit="1"/>
          </p:cNvSpPr>
          <p:nvPr/>
        </p:nvSpPr>
        <p:spPr bwMode="gray">
          <a:xfrm flipH="1">
            <a:off x="6705601" y="2209800"/>
            <a:ext cx="1230313" cy="182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grpSp>
        <p:nvGrpSpPr>
          <p:cNvPr id="41994" name="Group 15"/>
          <p:cNvGrpSpPr/>
          <p:nvPr/>
        </p:nvGrpSpPr>
        <p:grpSpPr bwMode="auto">
          <a:xfrm>
            <a:off x="6553200" y="2819400"/>
            <a:ext cx="3810000" cy="3429000"/>
            <a:chOff x="3504" y="2073"/>
            <a:chExt cx="1440" cy="1605"/>
          </a:xfrm>
        </p:grpSpPr>
        <p:sp>
          <p:nvSpPr>
            <p:cNvPr id="42000" name="AutoShape 16"/>
            <p:cNvSpPr>
              <a:spLocks noChangeArrowheads="1"/>
            </p:cNvSpPr>
            <p:nvPr/>
          </p:nvSpPr>
          <p:spPr bwMode="auto">
            <a:xfrm>
              <a:off x="3504" y="2073"/>
              <a:ext cx="1440" cy="1605"/>
            </a:xfrm>
            <a:prstGeom prst="roundRect">
              <a:avLst>
                <a:gd name="adj" fmla="val 16667"/>
              </a:avLst>
            </a:prstGeom>
            <a:solidFill>
              <a:srgbClr val="66FF66"/>
            </a:solidFill>
            <a:ln w="38100">
              <a:solidFill>
                <a:schemeClr val="tx1"/>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zh-CN" sz="1800">
                <a:latin typeface="Verdana" panose="020B0604030504040204" pitchFamily="34" charset="0"/>
              </a:endParaRPr>
            </a:p>
          </p:txBody>
        </p:sp>
        <p:sp>
          <p:nvSpPr>
            <p:cNvPr id="42001" name="Text Box 17"/>
            <p:cNvSpPr txBox="1">
              <a:spLocks noChangeArrowheads="1"/>
            </p:cNvSpPr>
            <p:nvPr/>
          </p:nvSpPr>
          <p:spPr bwMode="auto">
            <a:xfrm>
              <a:off x="3600" y="2124"/>
              <a:ext cx="1284" cy="144"/>
            </a:xfrm>
            <a:prstGeom prst="rect">
              <a:avLst/>
            </a:prstGeom>
            <a:solidFill>
              <a:srgbClr val="66FF6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400">
                <a:solidFill>
                  <a:srgbClr val="000000"/>
                </a:solidFill>
              </a:endParaRPr>
            </a:p>
          </p:txBody>
        </p:sp>
      </p:grpSp>
      <p:sp>
        <p:nvSpPr>
          <p:cNvPr id="324626" name="Freeform 18"/>
          <p:cNvSpPr/>
          <p:nvPr/>
        </p:nvSpPr>
        <p:spPr bwMode="gray">
          <a:xfrm flipH="1">
            <a:off x="6248401" y="1600201"/>
            <a:ext cx="773113" cy="167957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pPr eaLnBrk="1" hangingPunct="1">
              <a:defRPr/>
            </a:pPr>
            <a:endParaRPr lang="zh-CN" altLang="en-US">
              <a:latin typeface="Arial" panose="020B0604020202020204" pitchFamily="34" charset="0"/>
            </a:endParaRPr>
          </a:p>
        </p:txBody>
      </p:sp>
      <p:sp>
        <p:nvSpPr>
          <p:cNvPr id="324629" name="Rectangle 21"/>
          <p:cNvSpPr>
            <a:spLocks noRot="1" noChangeArrowheads="1"/>
          </p:cNvSpPr>
          <p:nvPr/>
        </p:nvSpPr>
        <p:spPr bwMode="auto">
          <a:xfrm>
            <a:off x="7393782" y="1939109"/>
            <a:ext cx="762000" cy="381000"/>
          </a:xfrm>
          <a:prstGeom prst="rect">
            <a:avLst/>
          </a:prstGeom>
          <a:noFill/>
          <a:ln w="9525">
            <a:noFill/>
            <a:miter lim="800000"/>
          </a:ln>
          <a:effectLst/>
        </p:spPr>
        <p:txBody>
          <a:bodyPr/>
          <a:lstStyle/>
          <a:p>
            <a:pPr marL="342900" indent="-342900">
              <a:spcBef>
                <a:spcPct val="20000"/>
              </a:spcBef>
              <a:defRPr/>
            </a:pPr>
            <a:r>
              <a:rPr lang="zh-CN" altLang="en-US" sz="2000" b="1" dirty="0">
                <a:solidFill>
                  <a:srgbClr val="006600"/>
                </a:solidFill>
                <a:effectLst>
                  <a:outerShdw blurRad="38100" dist="38100" dir="2700000" algn="tl">
                    <a:srgbClr val="C0C0C0"/>
                  </a:outerShdw>
                </a:effectLst>
                <a:latin typeface="楷体" panose="02010609060101010101" pitchFamily="49" charset="-122"/>
                <a:ea typeface="楷体" panose="02010609060101010101" pitchFamily="49" charset="-122"/>
              </a:rPr>
              <a:t>区别</a:t>
            </a:r>
          </a:p>
          <a:p>
            <a:pPr marL="342900" indent="-342900">
              <a:spcBef>
                <a:spcPct val="20000"/>
              </a:spcBef>
              <a:defRPr/>
            </a:pPr>
            <a:r>
              <a:rPr lang="zh-CN" altLang="en-US" sz="2000" dirty="0">
                <a:effectLst>
                  <a:outerShdw blurRad="38100" dist="38100" dir="2700000" algn="tl">
                    <a:srgbClr val="C0C0C0"/>
                  </a:outerShdw>
                </a:effectLst>
                <a:latin typeface="Arial" panose="020B0604020202020204" pitchFamily="34" charset="0"/>
                <a:ea typeface="宋体" panose="02010600030101010101" pitchFamily="2" charset="-122"/>
              </a:rPr>
              <a:t>           </a:t>
            </a:r>
            <a:endParaRPr lang="zh-CN" altLang="en-US" sz="2000" dirty="0">
              <a:solidFill>
                <a:srgbClr val="000000"/>
              </a:solidFill>
              <a:effectLst>
                <a:outerShdw blurRad="38100" dist="38100" dir="2700000" algn="tl">
                  <a:srgbClr val="C0C0C0"/>
                </a:outerShdw>
              </a:effectLst>
              <a:latin typeface="Arial" panose="020B0604020202020204" pitchFamily="34" charset="0"/>
              <a:ea typeface="宋体" panose="02010600030101010101" pitchFamily="2" charset="-122"/>
            </a:endParaRPr>
          </a:p>
        </p:txBody>
      </p:sp>
      <p:sp>
        <p:nvSpPr>
          <p:cNvPr id="324631" name="Rectangle 23"/>
          <p:cNvSpPr>
            <a:spLocks noChangeArrowheads="1"/>
          </p:cNvSpPr>
          <p:nvPr/>
        </p:nvSpPr>
        <p:spPr bwMode="auto">
          <a:xfrm>
            <a:off x="6629400" y="3279775"/>
            <a:ext cx="3657600" cy="2438400"/>
          </a:xfrm>
          <a:prstGeom prst="rect">
            <a:avLst/>
          </a:prstGeom>
          <a:noFill/>
          <a:ln w="9525">
            <a:noFill/>
            <a:miter lim="800000"/>
          </a:ln>
          <a:effectLst/>
        </p:spPr>
        <p:txBody>
          <a:bodyPr/>
          <a:lstStyle/>
          <a:p>
            <a:pPr marL="342900" indent="-342900">
              <a:spcBef>
                <a:spcPct val="20000"/>
              </a:spcBef>
              <a:buFontTx/>
              <a:buChar char="•"/>
              <a:defRPr/>
            </a:pP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前者是褒义</a:t>
            </a:r>
            <a:r>
              <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rPr>
              <a:t>——</a:t>
            </a: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既热爱自己的国家，又尊重其他国家人民对自己国家的感情；</a:t>
            </a:r>
            <a:endPar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buFontTx/>
              <a:buChar char="•"/>
              <a:defRPr/>
            </a:pPr>
            <a:endPar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buFontTx/>
              <a:buChar char="•"/>
              <a:defRPr/>
            </a:pP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当代“民族主义”的含义是贬义</a:t>
            </a:r>
            <a:r>
              <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rPr>
              <a:t>——</a:t>
            </a: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对本民族的一种过度的爱，片面强调本民族的优越意识，将自己的民族利益凌驾于其他民族之上，含有“非我族类，其心必异”的意思。</a:t>
            </a:r>
          </a:p>
          <a:p>
            <a:pPr marL="342900" indent="-342900">
              <a:spcBef>
                <a:spcPct val="20000"/>
              </a:spcBef>
              <a:buFontTx/>
              <a:buChar char="•"/>
              <a:defRPr/>
            </a:pPr>
            <a:endParaRPr lang="zh-CN" altLang="en-US" b="1" dirty="0">
              <a:effectLst>
                <a:outerShdw blurRad="38100" dist="38100" dir="2700000" algn="tl">
                  <a:srgbClr val="C0C0C0"/>
                </a:outerShdw>
              </a:effectLst>
              <a:latin typeface="楷体_GB2312" pitchFamily="49" charset="-122"/>
            </a:endParaRPr>
          </a:p>
          <a:p>
            <a:pPr marL="342900" indent="-342900">
              <a:lnSpc>
                <a:spcPct val="80000"/>
              </a:lnSpc>
              <a:spcBef>
                <a:spcPct val="20000"/>
              </a:spcBef>
              <a:defRPr/>
            </a:pPr>
            <a:r>
              <a:rPr lang="zh-CN" altLang="en-US" b="1" dirty="0">
                <a:effectLst>
                  <a:outerShdw blurRad="38100" dist="38100" dir="2700000" algn="tl">
                    <a:srgbClr val="C0C0C0"/>
                  </a:outerShdw>
                </a:effectLst>
                <a:latin typeface="楷体_GB2312" pitchFamily="49" charset="-122"/>
              </a:rPr>
              <a:t>   </a:t>
            </a:r>
          </a:p>
        </p:txBody>
      </p:sp>
      <p:sp>
        <p:nvSpPr>
          <p:cNvPr id="18" name="矩形 17"/>
          <p:cNvSpPr/>
          <p:nvPr/>
        </p:nvSpPr>
        <p:spPr>
          <a:xfrm>
            <a:off x="2362200" y="3810001"/>
            <a:ext cx="2971800" cy="314325"/>
          </a:xfrm>
          <a:prstGeom prst="rect">
            <a:avLst/>
          </a:prstGeom>
        </p:spPr>
        <p:txBody>
          <a:bodyPr>
            <a:spAutoFit/>
          </a:bodyPr>
          <a:lstStyle/>
          <a:p>
            <a:pPr eaLnBrk="1" hangingPunct="1">
              <a:lnSpc>
                <a:spcPct val="80000"/>
              </a:lnSpc>
              <a:defRPr/>
            </a:pPr>
            <a:r>
              <a:rPr lang="zh-CN" altLang="en-US" b="1" dirty="0">
                <a:effectLst>
                  <a:outerShdw blurRad="38100" dist="38100" dir="2700000" algn="tl">
                    <a:srgbClr val="C0C0C0"/>
                  </a:outerShdw>
                </a:effectLst>
                <a:latin typeface="楷体_GB2312" pitchFamily="49" charset="-122"/>
              </a:rPr>
              <a:t> </a:t>
            </a:r>
            <a:endParaRPr lang="zh-CN" altLang="en-US" dirty="0">
              <a:latin typeface="Arial" panose="020B0604020202020204" pitchFamily="34" charset="0"/>
            </a:endParaRPr>
          </a:p>
        </p:txBody>
      </p:sp>
      <p:sp>
        <p:nvSpPr>
          <p:cNvPr id="19" name="Rectangle 23"/>
          <p:cNvSpPr>
            <a:spLocks noChangeArrowheads="1"/>
          </p:cNvSpPr>
          <p:nvPr/>
        </p:nvSpPr>
        <p:spPr bwMode="auto">
          <a:xfrm>
            <a:off x="2362200" y="3225800"/>
            <a:ext cx="3505200" cy="3606800"/>
          </a:xfrm>
          <a:prstGeom prst="rect">
            <a:avLst/>
          </a:prstGeom>
          <a:noFill/>
          <a:ln w="9525">
            <a:noFill/>
            <a:miter lim="800000"/>
          </a:ln>
          <a:effectLst/>
        </p:spPr>
        <p:txBody>
          <a:bodyPr>
            <a:normAutofit/>
          </a:bodyPr>
          <a:lstStyle/>
          <a:p>
            <a:pPr marL="342900" indent="-342900">
              <a:spcBef>
                <a:spcPct val="20000"/>
              </a:spcBef>
              <a:buFontTx/>
              <a:buChar char="•"/>
              <a:defRPr/>
            </a:pP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现实政治中，对自己国家的爱常常转化为对政府维护本国利益政策的公开支持。</a:t>
            </a:r>
            <a:endPar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buFontTx/>
              <a:buChar char="•"/>
              <a:defRPr/>
            </a:pPr>
            <a:endPar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buFontTx/>
              <a:buChar char="•"/>
              <a:defRPr/>
            </a:pPr>
            <a:r>
              <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rPr>
              <a:t>现代国家的主要形式是民族国家，对国家的热爱和支持与对本民族的忠诚之间的区别难以清楚地予以界定，所以爱国主义又往往与“民族主义”联系在一起。</a:t>
            </a:r>
          </a:p>
          <a:p>
            <a:pPr marL="342900" indent="-342900">
              <a:spcBef>
                <a:spcPct val="20000"/>
              </a:spcBef>
              <a:buFontTx/>
              <a:buChar char="•"/>
              <a:defRPr/>
            </a:pPr>
            <a:endParaRPr lang="en-US" altLang="zh-CN"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buFontTx/>
              <a:buChar char="•"/>
              <a:defRPr/>
            </a:pPr>
            <a:endParaRPr lang="zh-CN" altLang="en-US" sz="1600" b="1" dirty="0">
              <a:effectLst>
                <a:outerShdw blurRad="38100" dist="38100" dir="2700000" algn="tl">
                  <a:srgbClr val="C0C0C0"/>
                </a:outerShdw>
              </a:effectLst>
              <a:latin typeface="楷体" panose="02010609060101010101" pitchFamily="49" charset="-122"/>
              <a:ea typeface="楷体" panose="02010609060101010101" pitchFamily="49" charset="-122"/>
            </a:endParaRPr>
          </a:p>
          <a:p>
            <a:pPr marL="342900" indent="-342900">
              <a:spcBef>
                <a:spcPct val="20000"/>
              </a:spcBef>
              <a:defRPr/>
            </a:pPr>
            <a:endParaRPr lang="zh-CN" altLang="en-US" b="1" dirty="0">
              <a:effectLst>
                <a:outerShdw blurRad="38100" dist="38100" dir="2700000" algn="tl">
                  <a:srgbClr val="C0C0C0"/>
                </a:outerShdw>
              </a:effectLst>
              <a:latin typeface="楷体_GB2312" pitchFamily="49" charset="-122"/>
            </a:endParaRPr>
          </a:p>
          <a:p>
            <a:pPr marL="342900" indent="-342900">
              <a:lnSpc>
                <a:spcPct val="80000"/>
              </a:lnSpc>
              <a:spcBef>
                <a:spcPct val="20000"/>
              </a:spcBef>
              <a:defRPr/>
            </a:pPr>
            <a:r>
              <a:rPr lang="zh-CN" altLang="en-US" b="1" dirty="0">
                <a:effectLst>
                  <a:outerShdw blurRad="38100" dist="38100" dir="2700000" algn="tl">
                    <a:srgbClr val="C0C0C0"/>
                  </a:outerShdw>
                </a:effectLst>
                <a:latin typeface="楷体_GB2312" pitchFamily="49" charset="-122"/>
              </a:rPr>
              <a:t>   </a:t>
            </a:r>
          </a:p>
        </p:txBody>
      </p:sp>
    </p:spTree>
  </p:cSld>
  <p:clrMapOvr>
    <a:masterClrMapping/>
  </p:clrMapOvr>
  <p:transition>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24610"/>
                                        </p:tgtEl>
                                        <p:attrNameLst>
                                          <p:attrName>style.visibility</p:attrName>
                                        </p:attrNameLst>
                                      </p:cBhvr>
                                      <p:to>
                                        <p:strVal val="visible"/>
                                      </p:to>
                                    </p:set>
                                    <p:animEffect transition="in" filter="randombar(horizontal)">
                                      <p:cBhvr>
                                        <p:cTn id="7" dur="600">
                                          <p:stCondLst>
                                            <p:cond delay="0"/>
                                          </p:stCondLst>
                                        </p:cTn>
                                        <p:tgtEl>
                                          <p:spTgt spid="3246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4615">
                                            <p:txEl>
                                              <p:pRg st="0" end="0"/>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2461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24629">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24629">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wipe(left)">
                                      <p:cBhvr>
                                        <p:cTn id="24" dur="500"/>
                                        <p:tgtEl>
                                          <p:spTgt spid="1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animEffect transition="in" filter="wipe(left)">
                                      <p:cBhvr>
                                        <p:cTn id="29" dur="500"/>
                                        <p:tgtEl>
                                          <p:spTgt spid="1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9">
                                            <p:txEl>
                                              <p:pRg st="6" end="6"/>
                                            </p:txEl>
                                          </p:spTgt>
                                        </p:tgtEl>
                                        <p:attrNameLst>
                                          <p:attrName>style.visibility</p:attrName>
                                        </p:attrNameLst>
                                      </p:cBhvr>
                                      <p:to>
                                        <p:strVal val="visible"/>
                                      </p:to>
                                    </p:set>
                                    <p:animEffect transition="in" filter="wipe(left)">
                                      <p:cBhvr>
                                        <p:cTn id="34"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p:bldP spid="1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9" name="Rectangle 3"/>
          <p:cNvSpPr>
            <a:spLocks noGrp="1" noChangeArrowheads="1"/>
          </p:cNvSpPr>
          <p:nvPr>
            <p:ph type="title"/>
          </p:nvPr>
        </p:nvSpPr>
        <p:spPr>
          <a:xfrm>
            <a:off x="2057400" y="2438400"/>
            <a:ext cx="8229600" cy="762000"/>
          </a:xfrm>
          <a:noFill/>
        </p:spPr>
        <p:txBody>
          <a:bodyPr>
            <a:normAutofit fontScale="90000"/>
          </a:bodyPr>
          <a:lstStyle/>
          <a:p>
            <a:pPr algn="l"/>
            <a:r>
              <a:rPr lang="zh-CN" altLang="en-US" sz="3200" b="1">
                <a:ea typeface="楷体_GB2312" pitchFamily="49" charset="-122"/>
              </a:rPr>
              <a:t/>
            </a:r>
            <a:br>
              <a:rPr lang="zh-CN" altLang="en-US" sz="3200" b="1">
                <a:ea typeface="楷体_GB2312" pitchFamily="49" charset="-122"/>
              </a:rPr>
            </a:br>
            <a:endParaRPr lang="en-US" altLang="zh-CN" sz="3200" b="1">
              <a:ea typeface="楷体_GB2312" pitchFamily="49" charset="-122"/>
            </a:endParaRPr>
          </a:p>
        </p:txBody>
      </p:sp>
      <p:sp>
        <p:nvSpPr>
          <p:cNvPr id="43012" name="Text Box 4"/>
          <p:cNvSpPr txBox="1">
            <a:spLocks noChangeArrowheads="1"/>
          </p:cNvSpPr>
          <p:nvPr/>
        </p:nvSpPr>
        <p:spPr bwMode="auto">
          <a:xfrm>
            <a:off x="3886200" y="1439864"/>
            <a:ext cx="4343400"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lang="zh-CN" altLang="en-US"/>
          </a:p>
        </p:txBody>
      </p:sp>
      <p:sp>
        <p:nvSpPr>
          <p:cNvPr id="43013" name="Rectangle 5"/>
          <p:cNvSpPr>
            <a:spLocks noChangeArrowheads="1"/>
          </p:cNvSpPr>
          <p:nvPr/>
        </p:nvSpPr>
        <p:spPr bwMode="auto">
          <a:xfrm>
            <a:off x="4572000" y="1219201"/>
            <a:ext cx="28829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buFontTx/>
              <a:buNone/>
            </a:pPr>
            <a:r>
              <a:rPr lang="zh-CN" altLang="en-US" sz="4000" b="1">
                <a:solidFill>
                  <a:srgbClr val="CC0000"/>
                </a:solidFill>
                <a:ea typeface="黑体" panose="02010609060101010101" charset="-122"/>
              </a:rPr>
              <a:t>思考</a:t>
            </a:r>
          </a:p>
        </p:txBody>
      </p:sp>
      <p:pic>
        <p:nvPicPr>
          <p:cNvPr id="43014" name="Picture 6">
            <a:hlinkClick r:id="rId2" action="ppaction://hlinkfile"/>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455299" y="3521074"/>
            <a:ext cx="5049430" cy="2531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5" name="Text Box 7"/>
          <p:cNvSpPr txBox="1">
            <a:spLocks noChangeArrowheads="1"/>
          </p:cNvSpPr>
          <p:nvPr/>
        </p:nvSpPr>
        <p:spPr bwMode="auto">
          <a:xfrm>
            <a:off x="2971800" y="2362200"/>
            <a:ext cx="6553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楷体" panose="02010609060101010101" pitchFamily="49" charset="-122"/>
                <a:ea typeface="楷体" panose="02010609060101010101" pitchFamily="49" charset="-122"/>
              </a:rPr>
              <a:t>如何认识经济全球化时代的中国民族主义？</a:t>
            </a:r>
          </a:p>
        </p:txBody>
      </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iterate type="lt">
                                    <p:tmPct val="10000"/>
                                  </p:iterate>
                                  <p:childTnLst>
                                    <p:set>
                                      <p:cBhvr>
                                        <p:cTn id="6" fill="hold">
                                          <p:stCondLst>
                                            <p:cond delay="0"/>
                                          </p:stCondLst>
                                        </p:cTn>
                                        <p:tgtEl>
                                          <p:spTgt spid="91139"/>
                                        </p:tgtEl>
                                        <p:attrNameLst>
                                          <p:attrName>style.visibility</p:attrName>
                                        </p:attrNameLst>
                                      </p:cBhvr>
                                      <p:to>
                                        <p:strVal val="visible"/>
                                      </p:to>
                                    </p:set>
                                    <p:anim calcmode="lin" valueType="num">
                                      <p:cBhvr additive="base">
                                        <p:cTn id="7" dur="799" fill="hold">
                                          <p:stCondLst>
                                            <p:cond delay="0"/>
                                          </p:stCondLst>
                                        </p:cTn>
                                        <p:tgtEl>
                                          <p:spTgt spid="91139"/>
                                        </p:tgtEl>
                                        <p:attrNameLst>
                                          <p:attrName>ppt_x</p:attrName>
                                        </p:attrNameLst>
                                      </p:cBhvr>
                                      <p:tavLst>
                                        <p:tav tm="0">
                                          <p:val>
                                            <p:strVal val="0-#ppt_w/2"/>
                                          </p:val>
                                        </p:tav>
                                        <p:tav tm="100000">
                                          <p:val>
                                            <p:strVal val="#ppt_x"/>
                                          </p:val>
                                        </p:tav>
                                      </p:tavLst>
                                    </p:anim>
                                    <p:anim calcmode="lin" valueType="num">
                                      <p:cBhvr additive="base">
                                        <p:cTn id="8" dur="799" fill="hold">
                                          <p:stCondLst>
                                            <p:cond delay="0"/>
                                          </p:stCondLst>
                                        </p:cTn>
                                        <p:tgtEl>
                                          <p:spTgt spid="9113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positphotos_64116689_m-2015.jpg"/>
          <p:cNvPicPr>
            <a:picLocks noChangeAspect="1"/>
          </p:cNvPicPr>
          <p:nvPr/>
        </p:nvPicPr>
        <p:blipFill>
          <a:blip r:embed="rId2" cstate="print">
            <a:duotone>
              <a:schemeClr val="accent1">
                <a:shade val="45000"/>
                <a:satMod val="135000"/>
              </a:schemeClr>
              <a:prstClr val="white"/>
            </a:duotone>
          </a:blip>
          <a:stretch>
            <a:fillRect/>
          </a:stretch>
        </p:blipFill>
        <p:spPr>
          <a:xfrm>
            <a:off x="1955540" y="1685430"/>
            <a:ext cx="8280920" cy="3888432"/>
          </a:xfrm>
          <a:prstGeom prst="rect">
            <a:avLst/>
          </a:prstGeom>
          <a:effectLst>
            <a:softEdge rad="635000"/>
          </a:effectLst>
        </p:spPr>
      </p:pic>
      <p:sp>
        <p:nvSpPr>
          <p:cNvPr id="4" name="标题 1"/>
          <p:cNvSpPr txBox="1"/>
          <p:nvPr/>
        </p:nvSpPr>
        <p:spPr>
          <a:xfrm>
            <a:off x="2135188" y="19208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5" name="TextBox 21"/>
          <p:cNvSpPr txBox="1">
            <a:spLocks noChangeArrowheads="1"/>
          </p:cNvSpPr>
          <p:nvPr/>
        </p:nvSpPr>
        <p:spPr bwMode="auto">
          <a:xfrm>
            <a:off x="2590801" y="1352550"/>
            <a:ext cx="6019125" cy="665760"/>
          </a:xfrm>
          <a:prstGeom prst="rect">
            <a:avLst/>
          </a:prstGeom>
          <a:noFill/>
          <a:ln w="9525">
            <a:noFill/>
            <a:miter lim="800000"/>
          </a:ln>
        </p:spPr>
        <p:txBody>
          <a:bodyPr wrap="square">
            <a:spAutoFit/>
          </a:bodyPr>
          <a:lstStyle/>
          <a:p>
            <a:pPr eaLnBrk="1" hangingPunct="1">
              <a:lnSpc>
                <a:spcPct val="150000"/>
              </a:lnSpc>
              <a:defRPr/>
            </a:pPr>
            <a:r>
              <a:rPr lang="en-US" altLang="zh-CN" sz="2800" dirty="0">
                <a:solidFill>
                  <a:srgbClr val="C00000"/>
                </a:solidFill>
                <a:latin typeface="宋体" panose="02010600030101010101" pitchFamily="2" charset="-122"/>
                <a:ea typeface="宋体" panose="02010600030101010101" pitchFamily="2" charset="-122"/>
              </a:rPr>
              <a:t>【</a:t>
            </a:r>
            <a:r>
              <a:rPr lang="zh-CN" altLang="en-US" sz="2800" b="1" dirty="0">
                <a:latin typeface="+mn-ea"/>
              </a:rPr>
              <a:t>弘扬以改革创新为核心的时代精神</a:t>
            </a:r>
            <a:r>
              <a:rPr lang="en-US" altLang="zh-CN" sz="2800" dirty="0">
                <a:solidFill>
                  <a:srgbClr val="C00000"/>
                </a:solidFill>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9" name="矩形 8"/>
          <p:cNvSpPr/>
          <p:nvPr/>
        </p:nvSpPr>
        <p:spPr>
          <a:xfrm>
            <a:off x="1780249" y="2961620"/>
            <a:ext cx="8496672" cy="2797048"/>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150000"/>
              </a:lnSpc>
              <a:defRPr/>
            </a:pPr>
            <a:r>
              <a:rPr lang="zh-CN" altLang="en-US" sz="2400" b="1" dirty="0">
                <a:latin typeface="微软雅黑" panose="020B0503020204020204" pitchFamily="34" charset="-122"/>
                <a:ea typeface="微软雅黑" panose="020B0503020204020204" pitchFamily="34" charset="-122"/>
                <a:cs typeface="方正仿宋_GBK" pitchFamily="65" charset="-122"/>
              </a:rPr>
              <a:t>时代精神</a:t>
            </a:r>
            <a:r>
              <a:rPr lang="zh-CN" altLang="en-US" sz="2400" dirty="0">
                <a:latin typeface="微软雅黑" panose="020B0503020204020204" pitchFamily="34" charset="-122"/>
                <a:ea typeface="微软雅黑" panose="020B0503020204020204" pitchFamily="34" charset="-122"/>
                <a:cs typeface="方正仿宋_GBK" pitchFamily="65" charset="-122"/>
              </a:rPr>
              <a:t>：是一个国家和民族在新的历史条件下形成和发展的，是体现民族特质并顺应时代潮流的思想观念、价值取向、精神风貌和社会风尚的总和。改革开放以来，党带领人民在继承和弘扬伟大民族精神的基础上，立足新的时代条件，形成了以改革创新为核心的时代精神。</a:t>
            </a:r>
            <a:endParaRPr lang="en-US" altLang="zh-CN" sz="2400" dirty="0">
              <a:latin typeface="微软雅黑" panose="020B0503020204020204" pitchFamily="34" charset="-122"/>
              <a:ea typeface="微软雅黑" panose="020B0503020204020204" pitchFamily="34" charset="-122"/>
              <a:cs typeface="方正仿宋_GBK" pitchFamily="65" charset="-122"/>
            </a:endParaRPr>
          </a:p>
        </p:txBody>
      </p:sp>
    </p:spTree>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8917" name="AutoShape 6"/>
          <p:cNvSpPr>
            <a:spLocks noChangeArrowheads="1"/>
          </p:cNvSpPr>
          <p:nvPr/>
        </p:nvSpPr>
        <p:spPr bwMode="auto">
          <a:xfrm>
            <a:off x="1524000" y="1731964"/>
            <a:ext cx="9144000" cy="3970337"/>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9" name="矩形 8"/>
          <p:cNvSpPr/>
          <p:nvPr/>
        </p:nvSpPr>
        <p:spPr>
          <a:xfrm>
            <a:off x="1831975" y="3211934"/>
            <a:ext cx="8619860" cy="168905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150000"/>
              </a:lnSpc>
              <a:defRPr/>
            </a:pPr>
            <a:r>
              <a:rPr lang="zh-CN" altLang="en-US" sz="2400" kern="0">
                <a:solidFill>
                  <a:schemeClr val="tx2">
                    <a:lumMod val="75000"/>
                  </a:schemeClr>
                </a:solidFill>
                <a:latin typeface="微软雅黑" panose="020B0503020204020204" pitchFamily="34" charset="-122"/>
                <a:ea typeface="微软雅黑" panose="020B0503020204020204" pitchFamily="34" charset="-122"/>
              </a:rPr>
              <a:t> 树立突破陈规、大胆探索、敢于创造的思想观念；培养不甘落后、奋勇争先、追求进步的责任感和使命感；保持坚忍不拔、自强不息、锐意进取的精神状态。</a:t>
            </a:r>
            <a:endParaRPr lang="en-US" altLang="zh-CN" sz="2400" dirty="0">
              <a:latin typeface="微软雅黑" panose="020B0503020204020204" pitchFamily="34" charset="-122"/>
              <a:ea typeface="微软雅黑" panose="020B0503020204020204" pitchFamily="34" charset="-122"/>
              <a:cs typeface="方正仿宋_GBK" pitchFamily="65" charset="-122"/>
            </a:endParaRPr>
          </a:p>
        </p:txBody>
      </p:sp>
      <p:sp>
        <p:nvSpPr>
          <p:cNvPr id="38922" name="矩形 1"/>
          <p:cNvSpPr>
            <a:spLocks noChangeArrowheads="1"/>
          </p:cNvSpPr>
          <p:nvPr/>
        </p:nvSpPr>
        <p:spPr bwMode="auto">
          <a:xfrm>
            <a:off x="3707410" y="1292046"/>
            <a:ext cx="4094480" cy="9531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r>
              <a:rPr lang="zh-CN" altLang="en-US" sz="2800" dirty="0">
                <a:solidFill>
                  <a:srgbClr val="FF0000"/>
                </a:solidFill>
                <a:latin typeface="华文琥珀" panose="02010800040101010101" pitchFamily="2" charset="-122"/>
                <a:ea typeface="华文琥珀" panose="02010800040101010101" pitchFamily="2" charset="-122"/>
              </a:rPr>
              <a:t>弘扬以改革创新为核心的</a:t>
            </a:r>
            <a:endParaRPr lang="en-US" altLang="zh-CN" sz="2800" dirty="0">
              <a:solidFill>
                <a:srgbClr val="FF0000"/>
              </a:solidFill>
              <a:latin typeface="华文琥珀" panose="02010800040101010101" pitchFamily="2" charset="-122"/>
              <a:ea typeface="华文琥珀" panose="02010800040101010101" pitchFamily="2" charset="-122"/>
            </a:endParaRPr>
          </a:p>
          <a:p>
            <a:pPr algn="ctr" eaLnBrk="1" hangingPunct="1"/>
            <a:r>
              <a:rPr lang="zh-CN" altLang="en-US" sz="2800" dirty="0">
                <a:solidFill>
                  <a:srgbClr val="FF0000"/>
                </a:solidFill>
                <a:latin typeface="华文琥珀" panose="02010800040101010101" pitchFamily="2" charset="-122"/>
                <a:ea typeface="华文琥珀" panose="02010800040101010101" pitchFamily="2" charset="-122"/>
              </a:rPr>
              <a:t>时代精神的基本要求</a:t>
            </a:r>
            <a:endParaRPr kumimoji="1" lang="en-US" altLang="zh-CN"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2590801" y="1524001"/>
            <a:ext cx="5832475" cy="504825"/>
          </a:xfrm>
          <a:prstGeom prst="rect">
            <a:avLst/>
          </a:prstGeom>
          <a:noFill/>
          <a:ln w="9525">
            <a:noFill/>
            <a:miter lim="800000"/>
          </a:ln>
        </p:spPr>
        <p:txBody>
          <a:bodyPr anchor="ctr"/>
          <a:lstStyle/>
          <a:p>
            <a:pPr eaLnBrk="1" hangingPunct="1">
              <a:defRPr/>
            </a:pPr>
            <a:r>
              <a:rPr lang="en-US" altLang="zh-CN" sz="2800" b="1" dirty="0">
                <a:solidFill>
                  <a:srgbClr val="A80000"/>
                </a:solidFill>
              </a:rPr>
              <a:t> </a:t>
            </a:r>
            <a:endParaRPr lang="zh-CN" altLang="zh-CN" sz="2800" b="1" dirty="0">
              <a:solidFill>
                <a:srgbClr val="A80000"/>
              </a:solidFill>
              <a:latin typeface="+mn-ea"/>
            </a:endParaRPr>
          </a:p>
        </p:txBody>
      </p:sp>
      <p:sp>
        <p:nvSpPr>
          <p:cNvPr id="8" name="矩形 7"/>
          <p:cNvSpPr/>
          <p:nvPr/>
        </p:nvSpPr>
        <p:spPr>
          <a:xfrm>
            <a:off x="6199847" y="2228671"/>
            <a:ext cx="3672408" cy="2400657"/>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latin typeface="微软雅黑" panose="020B0503020204020204" pitchFamily="34" charset="-122"/>
                <a:ea typeface="微软雅黑" panose="020B0503020204020204" pitchFamily="34" charset="-122"/>
                <a:cs typeface="方正仿宋_GBK" pitchFamily="65" charset="-122"/>
              </a:rPr>
              <a:t>实现中国梦必须弘扬中国精神。这就是以爱国主义为核心的民族精神，以改革创新为核心的时代精神。这种精神是凝心聚力的兴国之魂、强国之魂。</a:t>
            </a:r>
            <a:r>
              <a:rPr lang="en-US" altLang="zh-CN" sz="2000" dirty="0">
                <a:latin typeface="微软雅黑" panose="020B0503020204020204" pitchFamily="34" charset="-122"/>
                <a:ea typeface="微软雅黑" panose="020B0503020204020204" pitchFamily="34" charset="-122"/>
                <a:cs typeface="方正仿宋_GBK" pitchFamily="65" charset="-122"/>
              </a:rPr>
              <a:t>             </a:t>
            </a:r>
            <a:endParaRPr lang="zh-CN" altLang="en-US" sz="2000" dirty="0">
              <a:latin typeface="微软雅黑" panose="020B0503020204020204" pitchFamily="34" charset="-122"/>
              <a:ea typeface="微软雅黑" panose="020B0503020204020204" pitchFamily="34" charset="-122"/>
            </a:endParaRPr>
          </a:p>
        </p:txBody>
      </p:sp>
      <p:pic>
        <p:nvPicPr>
          <p:cNvPr id="9" name="Picture 2" descr="http://www.xinhuanet.com/2013lh/2013-03/17/115055434_11n.jpg"/>
          <p:cNvPicPr>
            <a:picLocks noChangeAspect="1" noChangeArrowheads="1"/>
          </p:cNvPicPr>
          <p:nvPr/>
        </p:nvPicPr>
        <p:blipFill>
          <a:blip r:embed="rId2"/>
          <a:srcRect/>
          <a:stretch>
            <a:fillRect/>
          </a:stretch>
        </p:blipFill>
        <p:spPr bwMode="auto">
          <a:xfrm>
            <a:off x="2669023" y="2028826"/>
            <a:ext cx="2185988" cy="28194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6629" name="AutoShape 6"/>
          <p:cNvSpPr>
            <a:spLocks noChangeArrowheads="1"/>
          </p:cNvSpPr>
          <p:nvPr/>
        </p:nvSpPr>
        <p:spPr bwMode="auto">
          <a:xfrm>
            <a:off x="1511300" y="1447800"/>
            <a:ext cx="9144000" cy="3968750"/>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12" name="AutoShape 6"/>
          <p:cNvSpPr>
            <a:spLocks noChangeArrowheads="1"/>
          </p:cNvSpPr>
          <p:nvPr/>
        </p:nvSpPr>
        <p:spPr bwMode="auto">
          <a:xfrm>
            <a:off x="2604891" y="1203102"/>
            <a:ext cx="720090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二节  做新时代的忠诚爱国者</a:t>
            </a:r>
            <a:endParaRPr lang="zh-CN" altLang="en-US" sz="320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13" name="图示 12"/>
          <p:cNvGraphicFramePr/>
          <p:nvPr/>
        </p:nvGraphicFramePr>
        <p:xfrm>
          <a:off x="3236814" y="2244080"/>
          <a:ext cx="6055366"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276600" y="2159975"/>
          <a:ext cx="6096000" cy="4205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172" name="TextBox 2"/>
          <p:cNvSpPr txBox="1">
            <a:spLocks noChangeArrowheads="1"/>
          </p:cNvSpPr>
          <p:nvPr/>
        </p:nvSpPr>
        <p:spPr bwMode="auto">
          <a:xfrm>
            <a:off x="2328863" y="1244601"/>
            <a:ext cx="2995612" cy="54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71323" tIns="35662" rIns="71323" bIns="35662">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3100" dirty="0">
                <a:solidFill>
                  <a:schemeClr val="bg1"/>
                </a:solidFill>
                <a:latin typeface="微软雅黑" panose="020B0503020204020204" pitchFamily="34" charset="-122"/>
                <a:ea typeface="微软雅黑" panose="020B0503020204020204" pitchFamily="34" charset="-122"/>
              </a:rPr>
              <a:t>主要内容</a:t>
            </a:r>
          </a:p>
        </p:txBody>
      </p:sp>
      <p:sp>
        <p:nvSpPr>
          <p:cNvPr id="5" name="Rectangle 3"/>
          <p:cNvSpPr txBox="1">
            <a:spLocks noChangeArrowheads="1"/>
          </p:cNvSpPr>
          <p:nvPr/>
        </p:nvSpPr>
        <p:spPr bwMode="auto">
          <a:xfrm>
            <a:off x="3048001" y="1447801"/>
            <a:ext cx="3376613" cy="504825"/>
          </a:xfrm>
          <a:prstGeom prst="rect">
            <a:avLst/>
          </a:prstGeom>
          <a:noFill/>
          <a:ln w="9525">
            <a:noFill/>
            <a:miter lim="800000"/>
          </a:ln>
        </p:spPr>
        <p:txBody>
          <a:bodyPr anchor="ctr"/>
          <a:lstStyle/>
          <a:p>
            <a:pPr eaLnBrk="1" hangingPunct="1">
              <a:defRPr/>
            </a:pPr>
            <a:r>
              <a:rPr lang="zh-CN" altLang="en-US" sz="3200" b="1" kern="0" dirty="0">
                <a:solidFill>
                  <a:srgbClr val="FF0000"/>
                </a:solidFill>
                <a:latin typeface="华文琥珀" panose="02010800040101010101" pitchFamily="2" charset="-122"/>
                <a:ea typeface="华文琥珀" panose="02010800040101010101" pitchFamily="2" charset="-122"/>
              </a:rPr>
              <a:t>主要内容</a:t>
            </a:r>
            <a:endParaRPr lang="en-US" altLang="zh-CN" sz="3200" b="1" kern="0" dirty="0">
              <a:solidFill>
                <a:srgbClr val="FF0000"/>
              </a:solidFill>
              <a:latin typeface="华文琥珀" panose="02010800040101010101" pitchFamily="2" charset="-122"/>
              <a:ea typeface="华文琥珀" panose="02010800040101010101" pitchFamily="2" charset="-122"/>
            </a:endParaRPr>
          </a:p>
        </p:txBody>
      </p:sp>
      <p:sp>
        <p:nvSpPr>
          <p:cNvPr id="7174" name="等腰三角形 3"/>
          <p:cNvSpPr>
            <a:spLocks noChangeArrowheads="1"/>
          </p:cNvSpPr>
          <p:nvPr/>
        </p:nvSpPr>
        <p:spPr bwMode="auto">
          <a:xfrm rot="5400000" flipH="1">
            <a:off x="2495551" y="1619251"/>
            <a:ext cx="215900" cy="161925"/>
          </a:xfrm>
          <a:prstGeom prst="triangle">
            <a:avLst>
              <a:gd name="adj" fmla="val 50000"/>
            </a:avLst>
          </a:prstGeom>
          <a:solidFill>
            <a:srgbClr val="A20000"/>
          </a:solidFill>
          <a:ln>
            <a:noFill/>
          </a:ln>
          <a:extLst>
            <a:ext uri="{91240B29-F687-4F45-9708-019B960494DF}">
              <a14:hiddenLine xmlns=""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sz="2400"/>
          </a:p>
        </p:txBody>
      </p:sp>
      <p:sp>
        <p:nvSpPr>
          <p:cNvPr id="7175" name="圆角矩形 2"/>
          <p:cNvSpPr>
            <a:spLocks noChangeArrowheads="1"/>
          </p:cNvSpPr>
          <p:nvPr/>
        </p:nvSpPr>
        <p:spPr bwMode="auto">
          <a:xfrm>
            <a:off x="2379664" y="1520826"/>
            <a:ext cx="358775" cy="358775"/>
          </a:xfrm>
          <a:prstGeom prst="roundRect">
            <a:avLst>
              <a:gd name="adj" fmla="val 16667"/>
            </a:avLst>
          </a:prstGeom>
          <a:noFill/>
          <a:ln w="9525">
            <a:solidFill>
              <a:schemeClr val="tx1"/>
            </a:solidFill>
            <a:rou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Tree>
  </p:cSld>
  <p:clrMapOvr>
    <a:masterClrMapping/>
  </p:clrMapOvr>
  <p:transition>
    <p:blinds dir="ver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066925" y="3265488"/>
            <a:ext cx="7772400" cy="1223962"/>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4" name="矩形 3"/>
          <p:cNvSpPr/>
          <p:nvPr/>
        </p:nvSpPr>
        <p:spPr>
          <a:xfrm>
            <a:off x="2126647" y="3429000"/>
            <a:ext cx="7776864" cy="130888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C00000"/>
              </a:buClr>
              <a:buFont typeface="Wingdings" panose="05000000000000000000" pitchFamily="2" charset="2"/>
              <a:buChar char="u"/>
              <a:defRPr/>
            </a:pPr>
            <a:r>
              <a:rPr lang="zh-CN" altLang="en-US" sz="2800" b="1" dirty="0">
                <a:solidFill>
                  <a:srgbClr val="FF0000"/>
                </a:solidFill>
                <a:latin typeface="微软雅黑" panose="020B0503020204020204" pitchFamily="34" charset="-122"/>
                <a:ea typeface="微软雅黑" panose="020B0503020204020204" pitchFamily="34" charset="-122"/>
                <a:cs typeface="方正仿宋_GBK" pitchFamily="65" charset="-122"/>
              </a:rPr>
              <a:t>如何看待形形色色被冠以“爱国”之名的言行？如何做一个新时代忠诚的爱国者？</a:t>
            </a:r>
            <a:endPar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endParaRPr>
          </a:p>
        </p:txBody>
      </p:sp>
      <p:sp>
        <p:nvSpPr>
          <p:cNvPr id="7" name="对话气泡: 椭圆形 17"/>
          <p:cNvSpPr/>
          <p:nvPr/>
        </p:nvSpPr>
        <p:spPr>
          <a:xfrm>
            <a:off x="7772400" y="1371600"/>
            <a:ext cx="2448272" cy="1368152"/>
          </a:xfrm>
          <a:prstGeom prst="wedgeEllipseCallout">
            <a:avLst>
              <a:gd name="adj1" fmla="val -30614"/>
              <a:gd name="adj2" fmla="val 93328"/>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latin typeface="微软雅黑" panose="020B0503020204020204" pitchFamily="34" charset="-122"/>
                <a:ea typeface="微软雅黑" panose="020B0503020204020204" pitchFamily="34" charset="-122"/>
              </a:rPr>
              <a:t>课堂互动</a:t>
            </a:r>
          </a:p>
        </p:txBody>
      </p:sp>
    </p:spTree>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9332"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661162" y="1959266"/>
            <a:ext cx="4824812" cy="4355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3" name="矩形 4"/>
          <p:cNvSpPr>
            <a:spLocks noChangeArrowheads="1"/>
          </p:cNvSpPr>
          <p:nvPr/>
        </p:nvSpPr>
        <p:spPr bwMode="auto">
          <a:xfrm>
            <a:off x="6858000" y="6400801"/>
            <a:ext cx="58674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ea typeface="楷体_GB2312" pitchFamily="49" charset="-122"/>
              </a:rPr>
              <a:t>http://mp.weixin.qq.com/s/Ip4o9DcV_L_qAn7hcbTLMg</a:t>
            </a:r>
            <a:endParaRPr lang="zh-CN" altLang="en-US" sz="1200">
              <a:ea typeface="楷体_GB2312" pitchFamily="49" charset="-122"/>
            </a:endParaRPr>
          </a:p>
        </p:txBody>
      </p:sp>
      <p:sp>
        <p:nvSpPr>
          <p:cNvPr id="4" name="Text Box 11"/>
          <p:cNvSpPr txBox="1">
            <a:spLocks noChangeArrowheads="1"/>
          </p:cNvSpPr>
          <p:nvPr/>
        </p:nvSpPr>
        <p:spPr bwMode="auto">
          <a:xfrm>
            <a:off x="4092042" y="1132907"/>
            <a:ext cx="8496300"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2800" dirty="0">
                <a:solidFill>
                  <a:srgbClr val="C00000"/>
                </a:solidFill>
                <a:latin typeface="微软雅黑" panose="020B0503020204020204" pitchFamily="34" charset="-122"/>
                <a:ea typeface="微软雅黑" panose="020B0503020204020204" pitchFamily="34" charset="-122"/>
              </a:rPr>
              <a:t>思考：如何爱我的国家</a:t>
            </a:r>
          </a:p>
        </p:txBody>
      </p:sp>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4" name="AutoShape 3"/>
          <p:cNvSpPr>
            <a:spLocks noChangeArrowheads="1"/>
          </p:cNvSpPr>
          <p:nvPr/>
        </p:nvSpPr>
        <p:spPr bwMode="gray">
          <a:xfrm>
            <a:off x="2362200" y="1295400"/>
            <a:ext cx="7543800" cy="4724400"/>
          </a:xfrm>
          <a:prstGeom prst="roundRect">
            <a:avLst>
              <a:gd name="adj" fmla="val 25389"/>
            </a:avLst>
          </a:prstGeom>
          <a:solidFill>
            <a:schemeClr val="bg1"/>
          </a:solidFill>
          <a:ln w="9525">
            <a:solidFill>
              <a:schemeClr val="bg2"/>
            </a:solidFill>
            <a:rou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1800">
              <a:ea typeface="楷体_GB2312" pitchFamily="49" charset="-122"/>
            </a:endParaRPr>
          </a:p>
        </p:txBody>
      </p:sp>
      <p:sp>
        <p:nvSpPr>
          <p:cNvPr id="281604" name="Rectangle 4"/>
          <p:cNvSpPr>
            <a:spLocks noGrp="1" noChangeArrowheads="1"/>
          </p:cNvSpPr>
          <p:nvPr>
            <p:ph sz="half" idx="1"/>
          </p:nvPr>
        </p:nvSpPr>
        <p:spPr>
          <a:xfrm>
            <a:off x="1981200" y="1600200"/>
            <a:ext cx="4038600" cy="685800"/>
          </a:xfrm>
        </p:spPr>
        <p:txBody>
          <a:bodyPr/>
          <a:lstStyle/>
          <a:p>
            <a:pPr eaLnBrk="1" hangingPunct="1">
              <a:buFontTx/>
              <a:buNone/>
            </a:pPr>
            <a:r>
              <a:rPr lang="en-US" altLang="zh-CN" b="1">
                <a:ea typeface="楷体_GB2312" pitchFamily="49" charset="-122"/>
              </a:rPr>
              <a:t>    </a:t>
            </a:r>
          </a:p>
        </p:txBody>
      </p:sp>
      <p:sp>
        <p:nvSpPr>
          <p:cNvPr id="281610" name="Rectangle 10"/>
          <p:cNvSpPr>
            <a:spLocks noGrp="1" noChangeArrowheads="1"/>
          </p:cNvSpPr>
          <p:nvPr>
            <p:ph sz="half" idx="2"/>
          </p:nvPr>
        </p:nvSpPr>
        <p:spPr>
          <a:xfrm>
            <a:off x="3124200" y="2667000"/>
            <a:ext cx="6248400" cy="2133600"/>
          </a:xfrm>
        </p:spPr>
        <p:txBody>
          <a:bodyPr/>
          <a:lstStyle/>
          <a:p>
            <a:pPr eaLnBrk="1" hangingPunct="1">
              <a:lnSpc>
                <a:spcPct val="90000"/>
              </a:lnSpc>
              <a:buFontTx/>
              <a:buNone/>
              <a:defRPr/>
            </a:pPr>
            <a:r>
              <a:rPr lang="en-US" altLang="zh-CN" b="1" dirty="0">
                <a:solidFill>
                  <a:srgbClr val="0000FF"/>
                </a:solidFill>
                <a:effectLst>
                  <a:outerShdw blurRad="38100" dist="38100" dir="2700000" algn="tl">
                    <a:srgbClr val="C0C0C0"/>
                  </a:outerShdw>
                </a:effectLst>
                <a:latin typeface="楷体_GB2312" pitchFamily="49" charset="-122"/>
                <a:ea typeface="楷体_GB2312" pitchFamily="49" charset="-122"/>
              </a:rPr>
              <a:t>       </a:t>
            </a:r>
            <a:r>
              <a:rPr lang="zh-CN" altLang="en-US" b="1" dirty="0">
                <a:effectLst>
                  <a:outerShdw blurRad="38100" dist="38100" dir="2700000" algn="tl">
                    <a:srgbClr val="C0C0C0"/>
                  </a:outerShdw>
                </a:effectLst>
                <a:latin typeface="楷体" panose="02010609060101010101" pitchFamily="49" charset="-122"/>
                <a:ea typeface="楷体" panose="02010609060101010101" pitchFamily="49" charset="-122"/>
              </a:rPr>
              <a:t>如果说，爱本身是一种非理性的情感的话，那么，爱的行为则应该是理性的。爱国也是如此。仅仅有一颗爱国之心是远远不够的，还应懂得爱国之理。</a:t>
            </a:r>
          </a:p>
        </p:txBody>
      </p:sp>
      <p:sp>
        <p:nvSpPr>
          <p:cNvPr id="100357" name="Text Box 6"/>
          <p:cNvSpPr txBox="1">
            <a:spLocks noChangeArrowheads="1"/>
          </p:cNvSpPr>
          <p:nvPr/>
        </p:nvSpPr>
        <p:spPr bwMode="auto">
          <a:xfrm>
            <a:off x="4479925" y="1165226"/>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ea typeface="楷体_GB2312" pitchFamily="49" charset="-122"/>
            </a:endParaRPr>
          </a:p>
        </p:txBody>
      </p:sp>
      <p:sp>
        <p:nvSpPr>
          <p:cNvPr id="281613" name="Rectangle 13"/>
          <p:cNvSpPr>
            <a:spLocks noRot="1" noChangeArrowheads="1"/>
          </p:cNvSpPr>
          <p:nvPr/>
        </p:nvSpPr>
        <p:spPr bwMode="auto">
          <a:xfrm>
            <a:off x="4038600" y="4114800"/>
            <a:ext cx="4114800" cy="1676400"/>
          </a:xfrm>
          <a:prstGeom prst="rect">
            <a:avLst/>
          </a:prstGeom>
          <a:noFill/>
          <a:ln w="9525">
            <a:noFill/>
            <a:miter lim="800000"/>
          </a:ln>
          <a:effectLst/>
        </p:spPr>
        <p:txBody>
          <a:bodyPr/>
          <a:lstStyle/>
          <a:p>
            <a:pPr marL="342900" indent="-342900">
              <a:lnSpc>
                <a:spcPct val="90000"/>
              </a:lnSpc>
              <a:spcBef>
                <a:spcPct val="20000"/>
              </a:spcBef>
              <a:defRPr/>
            </a:pPr>
            <a:endParaRPr lang="en-US" altLang="zh-CN" b="1" dirty="0">
              <a:effectLst>
                <a:outerShdw blurRad="38100" dist="38100" dir="2700000" algn="tl">
                  <a:srgbClr val="C0C0C0"/>
                </a:outerShdw>
              </a:effectLst>
              <a:latin typeface="楷体_GB2312" pitchFamily="49" charset="-122"/>
            </a:endParaRPr>
          </a:p>
          <a:p>
            <a:pPr marL="342900" indent="-342900">
              <a:lnSpc>
                <a:spcPct val="90000"/>
              </a:lnSpc>
              <a:spcBef>
                <a:spcPct val="20000"/>
              </a:spcBef>
              <a:buFontTx/>
              <a:buChar char="•"/>
              <a:defRPr/>
            </a:pPr>
            <a:endParaRPr lang="zh-CN" altLang="en-US" b="1" dirty="0">
              <a:effectLst>
                <a:outerShdw blurRad="38100" dist="38100" dir="2700000" algn="tl">
                  <a:srgbClr val="C0C0C0"/>
                </a:outerShdw>
              </a:effectLst>
              <a:latin typeface="楷体_GB2312" pitchFamily="49" charset="-122"/>
            </a:endParaRPr>
          </a:p>
          <a:p>
            <a:pPr marL="342900" indent="-342900">
              <a:lnSpc>
                <a:spcPct val="90000"/>
              </a:lnSpc>
              <a:spcBef>
                <a:spcPct val="20000"/>
              </a:spcBef>
              <a:defRPr/>
            </a:pPr>
            <a:r>
              <a:rPr lang="zh-CN" altLang="en-US" sz="2400" b="1" dirty="0">
                <a:solidFill>
                  <a:srgbClr val="006600"/>
                </a:solidFill>
                <a:effectLst>
                  <a:outerShdw blurRad="38100" dist="38100" dir="2700000" algn="tl">
                    <a:srgbClr val="C0C0C0"/>
                  </a:outerShdw>
                </a:effectLst>
                <a:latin typeface="楷体_GB2312" pitchFamily="49" charset="-122"/>
              </a:rPr>
              <a:t>   </a:t>
            </a:r>
            <a:r>
              <a:rPr lang="en-US" altLang="zh-CN" sz="2400" b="1" dirty="0">
                <a:effectLst>
                  <a:outerShdw blurRad="38100" dist="38100" dir="2700000" algn="tl">
                    <a:srgbClr val="C0C0C0"/>
                  </a:outerShdw>
                </a:effectLst>
                <a:latin typeface="Arial" panose="020B0604020202020204" pitchFamily="34" charset="0"/>
              </a:rPr>
              <a:t>……</a:t>
            </a:r>
            <a:endParaRPr lang="en-US" altLang="zh-CN" sz="2400" b="1" dirty="0">
              <a:effectLst>
                <a:outerShdw blurRad="38100" dist="38100" dir="2700000" algn="tl">
                  <a:srgbClr val="C0C0C0"/>
                </a:outerShdw>
              </a:effectLst>
              <a:latin typeface="楷体_GB2312" pitchFamily="49" charset="-122"/>
            </a:endParaRPr>
          </a:p>
        </p:txBody>
      </p:sp>
      <p:sp>
        <p:nvSpPr>
          <p:cNvPr id="100360" name="Text Box 14"/>
          <p:cNvSpPr txBox="1">
            <a:spLocks noChangeArrowheads="1"/>
          </p:cNvSpPr>
          <p:nvPr/>
        </p:nvSpPr>
        <p:spPr bwMode="auto">
          <a:xfrm>
            <a:off x="5715001" y="1708150"/>
            <a:ext cx="2168525"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b="1">
                <a:solidFill>
                  <a:srgbClr val="FF0000"/>
                </a:solidFill>
                <a:latin typeface="华文琥珀" panose="02010800040101010101" pitchFamily="2" charset="-122"/>
                <a:ea typeface="华文琥珀" panose="02010800040101010101" pitchFamily="2" charset="-122"/>
              </a:rPr>
              <a:t>思考</a:t>
            </a: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stCondLst>
                                            <p:cond delay="0"/>
                                          </p:stCondLst>
                                        </p:cTn>
                                        <p:tgtEl>
                                          <p:spTgt spid="281604">
                                            <p:txEl>
                                              <p:pRg st="0" end="0"/>
                                            </p:txEl>
                                          </p:spTgt>
                                        </p:tgtEl>
                                        <p:attrNameLst>
                                          <p:attrName>style.visibility</p:attrName>
                                        </p:attrNameLst>
                                      </p:cBhvr>
                                      <p:to>
                                        <p:strVal val="visible"/>
                                      </p:to>
                                    </p:set>
                                    <p:anim calcmode="lin" valueType="num">
                                      <p:cBhvr>
                                        <p:cTn id="7" dur="500" fill="hold"/>
                                        <p:tgtEl>
                                          <p:spTgt spid="28160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81604">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stCondLst>
                                            <p:cond delay="0"/>
                                          </p:stCondLst>
                                        </p:cTn>
                                        <p:tgtEl>
                                          <p:spTgt spid="281610">
                                            <p:txEl>
                                              <p:pRg st="0" end="0"/>
                                            </p:txEl>
                                          </p:spTgt>
                                        </p:tgtEl>
                                        <p:attrNameLst>
                                          <p:attrName>style.visibility</p:attrName>
                                        </p:attrNameLst>
                                      </p:cBhvr>
                                      <p:to>
                                        <p:strVal val="visible"/>
                                      </p:to>
                                    </p:set>
                                    <p:anim calcmode="lin" valueType="num">
                                      <p:cBhvr>
                                        <p:cTn id="13" dur="500" fill="hold"/>
                                        <p:tgtEl>
                                          <p:spTgt spid="281610">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281610">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p:bldP spid="281610"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1"/>
          <p:cNvSpPr txBox="1">
            <a:spLocks noChangeArrowheads="1"/>
          </p:cNvSpPr>
          <p:nvPr/>
        </p:nvSpPr>
        <p:spPr bwMode="auto">
          <a:xfrm>
            <a:off x="2689226" y="1425575"/>
            <a:ext cx="6335713" cy="73723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en-US" sz="2800" b="1" dirty="0">
                <a:latin typeface="+mn-ea"/>
              </a:rPr>
              <a:t>一、</a:t>
            </a:r>
            <a:r>
              <a:rPr lang="zh-CN" altLang="zh-CN" sz="2800" b="1" dirty="0">
                <a:latin typeface="+mn-ea"/>
              </a:rPr>
              <a:t>坚持爱国</a:t>
            </a:r>
            <a:r>
              <a:rPr lang="zh-CN" altLang="en-US" sz="2800" b="1" dirty="0">
                <a:latin typeface="+mn-ea"/>
              </a:rPr>
              <a:t>爱党爱</a:t>
            </a:r>
            <a:r>
              <a:rPr lang="zh-CN" altLang="zh-CN" sz="2800" b="1" dirty="0">
                <a:latin typeface="+mn-ea"/>
              </a:rPr>
              <a:t>社会主义相统一</a:t>
            </a:r>
            <a:r>
              <a:rPr lang="en-US" altLang="zh-CN" sz="2800" dirty="0">
                <a:solidFill>
                  <a:srgbClr val="C00000"/>
                </a:solidFill>
                <a:latin typeface="+mn-ea"/>
              </a:rPr>
              <a:t>】</a:t>
            </a:r>
            <a:endParaRPr lang="zh-CN" altLang="en-US" sz="2800" dirty="0">
              <a:latin typeface="+mn-ea"/>
            </a:endParaRPr>
          </a:p>
        </p:txBody>
      </p:sp>
      <p:sp>
        <p:nvSpPr>
          <p:cNvPr id="6" name="矩形 5"/>
          <p:cNvSpPr/>
          <p:nvPr/>
        </p:nvSpPr>
        <p:spPr>
          <a:xfrm>
            <a:off x="6629400" y="3178595"/>
            <a:ext cx="3312368" cy="2031325"/>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800" b="1" dirty="0">
                <a:latin typeface="微软雅黑" panose="020B0503020204020204" pitchFamily="34" charset="-122"/>
                <a:ea typeface="微软雅黑" panose="020B0503020204020204" pitchFamily="34" charset="-122"/>
              </a:rPr>
              <a:t>祖国的命运和党的命运、社会主义的命运密不可分。</a:t>
            </a:r>
            <a:endParaRPr lang="zh-CN" altLang="en-US" sz="2800" dirty="0">
              <a:latin typeface="微软雅黑" panose="020B0503020204020204" pitchFamily="34" charset="-122"/>
              <a:ea typeface="微软雅黑" panose="020B0503020204020204" pitchFamily="34" charset="-122"/>
              <a:cs typeface="方正仿宋_GBK" pitchFamily="65" charset="-122"/>
            </a:endParaRPr>
          </a:p>
        </p:txBody>
      </p:sp>
      <p:pic>
        <p:nvPicPr>
          <p:cNvPr id="46087" name="图片 6"/>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689225" y="3024188"/>
            <a:ext cx="3397250" cy="22844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4196" name="AutoShape 4"/>
          <p:cNvSpPr>
            <a:spLocks noChangeArrowheads="1"/>
          </p:cNvSpPr>
          <p:nvPr/>
        </p:nvSpPr>
        <p:spPr bwMode="gray">
          <a:xfrm>
            <a:off x="2438400" y="990600"/>
            <a:ext cx="7543800" cy="5562600"/>
          </a:xfrm>
          <a:prstGeom prst="roundRect">
            <a:avLst>
              <a:gd name="adj" fmla="val 25389"/>
            </a:avLst>
          </a:prstGeom>
          <a:gradFill rotWithShape="1">
            <a:gsLst>
              <a:gs pos="0">
                <a:schemeClr val="bg1">
                  <a:gamma/>
                  <a:shade val="46275"/>
                  <a:invGamma/>
                </a:schemeClr>
              </a:gs>
              <a:gs pos="50000">
                <a:schemeClr val="bg1"/>
              </a:gs>
              <a:gs pos="100000">
                <a:schemeClr val="bg1">
                  <a:gamma/>
                  <a:shade val="46275"/>
                  <a:invGamma/>
                </a:schemeClr>
              </a:gs>
            </a:gsLst>
            <a:lin ang="2700000" scaled="1"/>
          </a:gradFill>
          <a:ln w="9525">
            <a:solidFill>
              <a:schemeClr val="bg2"/>
            </a:solidFill>
            <a:round/>
          </a:ln>
          <a:effectLst/>
        </p:spPr>
        <p:txBody>
          <a:bodyPr wrap="none" anchor="ctr"/>
          <a:lstStyle/>
          <a:p>
            <a:pPr eaLnBrk="1" hangingPunct="1">
              <a:defRPr/>
            </a:pPr>
            <a:endParaRPr lang="zh-CN" altLang="en-US">
              <a:latin typeface="Arial" panose="020B0604020202020204" pitchFamily="34" charset="0"/>
            </a:endParaRPr>
          </a:p>
        </p:txBody>
      </p:sp>
      <p:sp>
        <p:nvSpPr>
          <p:cNvPr id="5" name="Rectangle 6"/>
          <p:cNvSpPr txBox="1">
            <a:spLocks noChangeArrowheads="1"/>
          </p:cNvSpPr>
          <p:nvPr/>
        </p:nvSpPr>
        <p:spPr>
          <a:xfrm>
            <a:off x="2575162" y="1318418"/>
            <a:ext cx="6477000" cy="49069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zh-CN" sz="2400" b="1">
                <a:ea typeface="楷体_GB2312" pitchFamily="49" charset="-122"/>
              </a:rPr>
              <a:t>           </a:t>
            </a:r>
          </a:p>
          <a:p>
            <a:pPr>
              <a:buFontTx/>
              <a:buNone/>
            </a:pPr>
            <a:r>
              <a:rPr lang="en-US" altLang="zh-CN" sz="2400" b="1">
                <a:solidFill>
                  <a:srgbClr val="006600"/>
                </a:solidFill>
                <a:ea typeface="楷体_GB2312" pitchFamily="49" charset="-122"/>
              </a:rPr>
              <a:t>           </a:t>
            </a:r>
            <a:r>
              <a:rPr lang="zh-CN" altLang="en-US" sz="2400" b="1">
                <a:latin typeface="楷体" panose="02010609060101010101" pitchFamily="49" charset="-122"/>
                <a:ea typeface="楷体" panose="02010609060101010101" pitchFamily="49" charset="-122"/>
              </a:rPr>
              <a:t>早在改革开放之初，邓小平同志就针对有人提出的爱国可以不爱社会主义的观点尖锐指出：“有人说不爱社会主义不等于不爱国，难道祖国是抽象的吗？不爱共产党领导的社会主义新中国，爱什么呢？港澳、台湾、海外的爱国同胞，不能要求他们都拥护社会主义，但是至少也不能反对社会主义的新中国，否则怎么叫爱祖国呢？至于对中华人民共和国领导下的每一个公民，每一个青年，我们的要求当然要更高一些。”</a:t>
            </a:r>
          </a:p>
          <a:p>
            <a:pPr>
              <a:buFontTx/>
              <a:buNone/>
            </a:pPr>
            <a:endParaRPr lang="zh-CN" altLang="en-US" sz="2400" b="1">
              <a:solidFill>
                <a:srgbClr val="006600"/>
              </a:solidFill>
              <a:latin typeface="楷体" panose="02010609060101010101" pitchFamily="49" charset="-122"/>
              <a:ea typeface="楷体" panose="02010609060101010101" pitchFamily="49" charset="-122"/>
            </a:endParaRPr>
          </a:p>
          <a:p>
            <a:pPr>
              <a:buFontTx/>
              <a:buNone/>
            </a:pPr>
            <a:r>
              <a:rPr lang="zh-CN" altLang="en-US" sz="1800">
                <a:latin typeface="楷体" panose="02010609060101010101" pitchFamily="49" charset="-122"/>
                <a:ea typeface="楷体" panose="02010609060101010101" pitchFamily="49" charset="-122"/>
              </a:rPr>
              <a:t>   </a:t>
            </a:r>
            <a:r>
              <a:rPr lang="en-US" altLang="zh-CN" sz="1800" b="1">
                <a:solidFill>
                  <a:srgbClr val="FF0000"/>
                </a:solidFill>
                <a:latin typeface="楷体" panose="02010609060101010101" pitchFamily="49" charset="-122"/>
                <a:ea typeface="楷体" panose="02010609060101010101" pitchFamily="49" charset="-122"/>
              </a:rPr>
              <a:t>——《</a:t>
            </a:r>
            <a:r>
              <a:rPr lang="zh-CN" altLang="en-US" sz="1800" b="1">
                <a:solidFill>
                  <a:srgbClr val="FF0000"/>
                </a:solidFill>
                <a:latin typeface="楷体" panose="02010609060101010101" pitchFamily="49" charset="-122"/>
                <a:ea typeface="楷体" panose="02010609060101010101" pitchFamily="49" charset="-122"/>
              </a:rPr>
              <a:t>邓小平文选</a:t>
            </a:r>
            <a:r>
              <a:rPr lang="en-US" altLang="zh-CN" sz="1800" b="1">
                <a:solidFill>
                  <a:srgbClr val="FF0000"/>
                </a:solidFill>
                <a:latin typeface="楷体" panose="02010609060101010101" pitchFamily="49" charset="-122"/>
                <a:ea typeface="楷体" panose="02010609060101010101" pitchFamily="49" charset="-122"/>
              </a:rPr>
              <a:t>》</a:t>
            </a:r>
            <a:r>
              <a:rPr lang="zh-CN" altLang="en-US" sz="1800" b="1">
                <a:solidFill>
                  <a:srgbClr val="FF0000"/>
                </a:solidFill>
                <a:latin typeface="楷体" panose="02010609060101010101" pitchFamily="49" charset="-122"/>
                <a:ea typeface="楷体" panose="02010609060101010101" pitchFamily="49" charset="-122"/>
              </a:rPr>
              <a:t>，第</a:t>
            </a:r>
            <a:r>
              <a:rPr lang="en-US" altLang="zh-CN" sz="1800" b="1">
                <a:solidFill>
                  <a:srgbClr val="FF0000"/>
                </a:solidFill>
                <a:latin typeface="楷体" panose="02010609060101010101" pitchFamily="49" charset="-122"/>
                <a:ea typeface="楷体" panose="02010609060101010101" pitchFamily="49" charset="-122"/>
              </a:rPr>
              <a:t>2</a:t>
            </a:r>
            <a:r>
              <a:rPr lang="zh-CN" altLang="en-US" sz="1800" b="1">
                <a:solidFill>
                  <a:srgbClr val="FF0000"/>
                </a:solidFill>
                <a:latin typeface="楷体" panose="02010609060101010101" pitchFamily="49" charset="-122"/>
                <a:ea typeface="楷体" panose="02010609060101010101" pitchFamily="49" charset="-122"/>
              </a:rPr>
              <a:t>卷，</a:t>
            </a:r>
            <a:r>
              <a:rPr lang="en-US" altLang="zh-CN" sz="1800" b="1">
                <a:solidFill>
                  <a:srgbClr val="FF0000"/>
                </a:solidFill>
                <a:latin typeface="楷体" panose="02010609060101010101" pitchFamily="49" charset="-122"/>
                <a:ea typeface="楷体" panose="02010609060101010101" pitchFamily="49" charset="-122"/>
              </a:rPr>
              <a:t>392</a:t>
            </a:r>
            <a:r>
              <a:rPr lang="zh-CN" altLang="en-US" sz="1800" b="1">
                <a:solidFill>
                  <a:srgbClr val="FF0000"/>
                </a:solidFill>
                <a:latin typeface="楷体" panose="02010609060101010101" pitchFamily="49" charset="-122"/>
                <a:ea typeface="楷体" panose="02010609060101010101" pitchFamily="49" charset="-122"/>
              </a:rPr>
              <a:t>页，北京，人民出版社，</a:t>
            </a:r>
            <a:r>
              <a:rPr lang="en-US" altLang="zh-CN" sz="1800" b="1">
                <a:solidFill>
                  <a:srgbClr val="FF0000"/>
                </a:solidFill>
                <a:latin typeface="楷体" panose="02010609060101010101" pitchFamily="49" charset="-122"/>
                <a:ea typeface="楷体" panose="02010609060101010101" pitchFamily="49" charset="-122"/>
              </a:rPr>
              <a:t>1994</a:t>
            </a:r>
            <a:r>
              <a:rPr lang="zh-CN" altLang="en-US" sz="1800" b="1">
                <a:solidFill>
                  <a:srgbClr val="FF0000"/>
                </a:solidFill>
                <a:latin typeface="楷体" panose="02010609060101010101" pitchFamily="49" charset="-122"/>
                <a:ea typeface="楷体" panose="02010609060101010101" pitchFamily="49" charset="-122"/>
              </a:rPr>
              <a:t>。</a:t>
            </a:r>
          </a:p>
          <a:p>
            <a:endParaRPr lang="en-US" altLang="zh-CN" sz="2400" b="1" dirty="0">
              <a:latin typeface="楷体_GB2312" pitchFamily="49" charset="-122"/>
              <a:ea typeface="楷体_GB2312" pitchFamily="49" charset="-122"/>
            </a:endParaRPr>
          </a:p>
        </p:txBody>
      </p:sp>
    </p:spTree>
  </p:cSld>
  <p:clrMapOvr>
    <a:masterClrMapping/>
  </p:clrMapOvr>
  <p:transition>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4" presetClass="entr" presetSubtype="0" fill="hold" grpId="0" nodeType="clickEffect">
                                  <p:stCondLst>
                                    <p:cond delay="0"/>
                                  </p:stCondLst>
                                  <p:childTnLst>
                                    <p:set>
                                      <p:cBhvr>
                                        <p:cTn id="6"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anim calcmode="lin" valueType="num">
                                      <p:cBhvr>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3" end="3"/>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7260" y="936625"/>
            <a:ext cx="6386195" cy="953135"/>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（一）新时代爱国主义的本质就是坚持爱国爱党爱社会主义高度统一</a:t>
            </a:r>
          </a:p>
        </p:txBody>
      </p:sp>
      <p:grpSp>
        <p:nvGrpSpPr>
          <p:cNvPr id="3" name="组合 2"/>
          <p:cNvGrpSpPr/>
          <p:nvPr/>
        </p:nvGrpSpPr>
        <p:grpSpPr>
          <a:xfrm>
            <a:off x="1833259" y="2003699"/>
            <a:ext cx="8048612" cy="1855347"/>
            <a:chOff x="2207480" y="1255775"/>
            <a:chExt cx="9496679" cy="2189152"/>
          </a:xfrm>
        </p:grpSpPr>
        <p:sp>
          <p:nvSpPr>
            <p:cNvPr id="4" name="Hexagon 59"/>
            <p:cNvSpPr/>
            <p:nvPr/>
          </p:nvSpPr>
          <p:spPr>
            <a:xfrm rot="5400000">
              <a:off x="9740458"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5"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6" name="Hexagon 61"/>
            <p:cNvSpPr/>
            <p:nvPr/>
          </p:nvSpPr>
          <p:spPr>
            <a:xfrm rot="5400000">
              <a:off x="2897552" y="1481226"/>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7" name="Shape 2641"/>
            <p:cNvSpPr/>
            <p:nvPr/>
          </p:nvSpPr>
          <p:spPr>
            <a:xfrm>
              <a:off x="2207480" y="2103517"/>
              <a:ext cx="650065" cy="413677"/>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8" name="Shape 2688"/>
            <p:cNvSpPr/>
            <p:nvPr/>
          </p:nvSpPr>
          <p:spPr>
            <a:xfrm>
              <a:off x="3710226" y="2065315"/>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9"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10" name="Shape 2787"/>
            <p:cNvSpPr/>
            <p:nvPr/>
          </p:nvSpPr>
          <p:spPr>
            <a:xfrm>
              <a:off x="10388471" y="1985307"/>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11" name="PA-矩形 4"/>
          <p:cNvSpPr>
            <a:spLocks noChangeArrowheads="1"/>
          </p:cNvSpPr>
          <p:nvPr>
            <p:custDataLst>
              <p:tags r:id="rId1"/>
            </p:custDataLst>
          </p:nvPr>
        </p:nvSpPr>
        <p:spPr bwMode="auto">
          <a:xfrm>
            <a:off x="2108730" y="4509381"/>
            <a:ext cx="2218938"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、社会主义制度的建立，为中国的繁荣发展提供了可靠的保障。</a:t>
            </a:r>
          </a:p>
        </p:txBody>
      </p:sp>
      <p:sp>
        <p:nvSpPr>
          <p:cNvPr id="12" name="PA-矩形 4"/>
          <p:cNvSpPr>
            <a:spLocks noChangeArrowheads="1"/>
          </p:cNvSpPr>
          <p:nvPr>
            <p:custDataLst>
              <p:tags r:id="rId2"/>
            </p:custDataLst>
          </p:nvPr>
        </p:nvSpPr>
        <p:spPr bwMode="auto">
          <a:xfrm>
            <a:off x="5097560" y="4509381"/>
            <a:ext cx="2218938" cy="931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、社会主义在中国集中代表着、体现着、实现着国家、民族和人民的根本利益。</a:t>
            </a:r>
          </a:p>
        </p:txBody>
      </p:sp>
      <p:sp>
        <p:nvSpPr>
          <p:cNvPr id="13" name="PA-矩形 4"/>
          <p:cNvSpPr>
            <a:spLocks noChangeArrowheads="1"/>
          </p:cNvSpPr>
          <p:nvPr>
            <p:custDataLst>
              <p:tags r:id="rId3"/>
            </p:custDataLst>
          </p:nvPr>
        </p:nvSpPr>
        <p:spPr bwMode="auto">
          <a:xfrm>
            <a:off x="8094496" y="4509381"/>
            <a:ext cx="2218938" cy="12545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、中国共产党的历史就是一部为实现民族独立和人民解放，为实现中华民族伟大复兴而奋斗的历史。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1049963" y="1762856"/>
            <a:ext cx="10092073" cy="3917505"/>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3" name="PA-矩形 4"/>
          <p:cNvSpPr>
            <a:spLocks noChangeArrowheads="1"/>
          </p:cNvSpPr>
          <p:nvPr>
            <p:custDataLst>
              <p:tags r:id="rId1"/>
            </p:custDataLst>
          </p:nvPr>
        </p:nvSpPr>
        <p:spPr bwMode="auto">
          <a:xfrm>
            <a:off x="1509796" y="2379530"/>
            <a:ext cx="9173814" cy="2715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爱国主义是具体的、现实的。在当代中国，弘扬爱国主义就必须深刻认识到，中国共产党领导和中国社会主义制度必须长期坚持，不可动摇；中国共产党领导中国人民开辟的中国特色社会主义必须长期坚持，不可动摇；中国共产党和中国人民扎根中国大地、借鉴人类文明优秀成果、独立自主实现国家发展的大政方针必须长期坚持，不可动摇。我们要增强中国特色社会主义道路自信、理论自信、制度自信、文化自信，坚定不移沿着中国特色社会主义道路守护好、建设好我们伟大的国家。</a:t>
            </a:r>
          </a:p>
        </p:txBody>
      </p:sp>
      <p:sp>
        <p:nvSpPr>
          <p:cNvPr id="4" name="矩形: 圆角 3"/>
          <p:cNvSpPr/>
          <p:nvPr/>
        </p:nvSpPr>
        <p:spPr>
          <a:xfrm>
            <a:off x="4752695" y="12612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750127" y="936785"/>
            <a:ext cx="6488006" cy="954107"/>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（二）爱国爱党爱社会主义统一于实现中华民族伟大复兴的历史进程</a:t>
            </a:r>
          </a:p>
        </p:txBody>
      </p:sp>
      <p:grpSp>
        <p:nvGrpSpPr>
          <p:cNvPr id="3" name="组合 2"/>
          <p:cNvGrpSpPr/>
          <p:nvPr/>
        </p:nvGrpSpPr>
        <p:grpSpPr>
          <a:xfrm>
            <a:off x="1833259" y="2003699"/>
            <a:ext cx="8048612" cy="1855347"/>
            <a:chOff x="2207480" y="1255775"/>
            <a:chExt cx="9496679" cy="2189152"/>
          </a:xfrm>
        </p:grpSpPr>
        <p:sp>
          <p:nvSpPr>
            <p:cNvPr id="4" name="Hexagon 59"/>
            <p:cNvSpPr/>
            <p:nvPr/>
          </p:nvSpPr>
          <p:spPr>
            <a:xfrm rot="5400000">
              <a:off x="9740458"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5"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6" name="Hexagon 61"/>
            <p:cNvSpPr/>
            <p:nvPr/>
          </p:nvSpPr>
          <p:spPr>
            <a:xfrm rot="5400000">
              <a:off x="2897552" y="1481226"/>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7" name="Shape 2641"/>
            <p:cNvSpPr/>
            <p:nvPr/>
          </p:nvSpPr>
          <p:spPr>
            <a:xfrm>
              <a:off x="2207480" y="2103517"/>
              <a:ext cx="650065" cy="413677"/>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8" name="Shape 2688"/>
            <p:cNvSpPr/>
            <p:nvPr/>
          </p:nvSpPr>
          <p:spPr>
            <a:xfrm>
              <a:off x="3710226" y="2065315"/>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9"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10" name="Shape 2787"/>
            <p:cNvSpPr/>
            <p:nvPr/>
          </p:nvSpPr>
          <p:spPr>
            <a:xfrm>
              <a:off x="10388471" y="1985307"/>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11" name="PA-矩形 4"/>
          <p:cNvSpPr>
            <a:spLocks noChangeArrowheads="1"/>
          </p:cNvSpPr>
          <p:nvPr>
            <p:custDataLst>
              <p:tags r:id="rId1"/>
            </p:custDataLst>
          </p:nvPr>
        </p:nvSpPr>
        <p:spPr bwMode="auto">
          <a:xfrm>
            <a:off x="2108730" y="4509381"/>
            <a:ext cx="2218938" cy="3258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、新民主主义革命时期</a:t>
            </a:r>
          </a:p>
        </p:txBody>
      </p:sp>
      <p:sp>
        <p:nvSpPr>
          <p:cNvPr id="12" name="PA-矩形 4"/>
          <p:cNvSpPr>
            <a:spLocks noChangeArrowheads="1"/>
          </p:cNvSpPr>
          <p:nvPr>
            <p:custDataLst>
              <p:tags r:id="rId2"/>
            </p:custDataLst>
          </p:nvPr>
        </p:nvSpPr>
        <p:spPr bwMode="auto">
          <a:xfrm>
            <a:off x="5097560" y="4509381"/>
            <a:ext cx="2218938" cy="69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、社会主义革命、建设、改革年代</a:t>
            </a:r>
          </a:p>
        </p:txBody>
      </p:sp>
      <p:sp>
        <p:nvSpPr>
          <p:cNvPr id="14" name="PA-矩形 4"/>
          <p:cNvSpPr>
            <a:spLocks noChangeArrowheads="1"/>
          </p:cNvSpPr>
          <p:nvPr>
            <p:custDataLst>
              <p:tags r:id="rId3"/>
            </p:custDataLst>
          </p:nvPr>
        </p:nvSpPr>
        <p:spPr bwMode="auto">
          <a:xfrm>
            <a:off x="8094496" y="4509381"/>
            <a:ext cx="2130159" cy="69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、中国特色社会主义新时代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39699" y="936785"/>
            <a:ext cx="4227285"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新民主主义革命时期</a:t>
            </a:r>
          </a:p>
        </p:txBody>
      </p:sp>
      <p:sp>
        <p:nvSpPr>
          <p:cNvPr id="5" name="矩形: 圆角 4"/>
          <p:cNvSpPr/>
          <p:nvPr/>
        </p:nvSpPr>
        <p:spPr>
          <a:xfrm>
            <a:off x="1214300" y="2486052"/>
            <a:ext cx="9927736" cy="2410688"/>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爱国主义主要表现为在党的领导下，克服万难、前仆后继、推翻帝国主义、封建主义和官僚资本主义的反动统治，把黑暗的旧中国改造成光明的新中国，为实现中华民族站起来而奋斗。</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97382" y="936785"/>
            <a:ext cx="5313217"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社会主义革命、建设、改革年代</a:t>
            </a:r>
          </a:p>
        </p:txBody>
      </p:sp>
      <p:sp>
        <p:nvSpPr>
          <p:cNvPr id="5" name="矩形: 圆角 4"/>
          <p:cNvSpPr/>
          <p:nvPr/>
        </p:nvSpPr>
        <p:spPr>
          <a:xfrm>
            <a:off x="1214300" y="2486052"/>
            <a:ext cx="9927736" cy="2410688"/>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爱国主义主要表现为在党的领导下，建立和巩固社会主义基本制度，坚持社会主义初级阶段基本路线，赋予社会主义制度以强大的生命力和活力，为实现中华民族富起来而奋斗。</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511300" y="1447800"/>
            <a:ext cx="9144000" cy="3968750"/>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12" name="AutoShape 6"/>
          <p:cNvSpPr>
            <a:spLocks noChangeArrowheads="1"/>
          </p:cNvSpPr>
          <p:nvPr/>
        </p:nvSpPr>
        <p:spPr bwMode="auto">
          <a:xfrm>
            <a:off x="2532063" y="1462088"/>
            <a:ext cx="720090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一节  </a:t>
            </a:r>
            <a:r>
              <a:rPr lang="zh-CN" altLang="zh-CN" sz="3200" dirty="0">
                <a:solidFill>
                  <a:srgbClr val="FF0000"/>
                </a:solidFill>
                <a:latin typeface="华文琥珀" panose="02010800040101010101" pitchFamily="2" charset="-122"/>
                <a:ea typeface="华文琥珀" panose="02010800040101010101" pitchFamily="2" charset="-122"/>
              </a:rPr>
              <a:t>中国精神</a:t>
            </a:r>
            <a:r>
              <a:rPr lang="zh-CN" altLang="en-US" sz="3200" dirty="0">
                <a:solidFill>
                  <a:srgbClr val="FF0000"/>
                </a:solidFill>
                <a:latin typeface="华文琥珀" panose="02010800040101010101" pitchFamily="2" charset="-122"/>
                <a:ea typeface="华文琥珀" panose="02010800040101010101" pitchFamily="2" charset="-122"/>
              </a:rPr>
              <a:t>是</a:t>
            </a:r>
            <a:r>
              <a:rPr lang="zh-CN" altLang="zh-CN" sz="3200" dirty="0">
                <a:solidFill>
                  <a:srgbClr val="FF0000"/>
                </a:solidFill>
                <a:latin typeface="华文琥珀" panose="02010800040101010101" pitchFamily="2" charset="-122"/>
                <a:ea typeface="华文琥珀" panose="02010800040101010101" pitchFamily="2" charset="-122"/>
              </a:rPr>
              <a:t>兴国强国之魂</a:t>
            </a:r>
            <a:endParaRPr lang="zh-CN" altLang="en-US" sz="320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13" name="图示 12"/>
          <p:cNvGraphicFramePr/>
          <p:nvPr/>
        </p:nvGraphicFramePr>
        <p:xfrm>
          <a:off x="2351584" y="3136032"/>
          <a:ext cx="7920880"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39699" y="936785"/>
            <a:ext cx="4227285"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中国特色社会主义新时代</a:t>
            </a:r>
          </a:p>
        </p:txBody>
      </p:sp>
      <p:sp>
        <p:nvSpPr>
          <p:cNvPr id="4" name="矩形: 圆角 3"/>
          <p:cNvSpPr/>
          <p:nvPr/>
        </p:nvSpPr>
        <p:spPr>
          <a:xfrm>
            <a:off x="1214300" y="2486052"/>
            <a:ext cx="9927736" cy="2410688"/>
          </a:xfrm>
          <a:prstGeom prst="roundRect">
            <a:avLst>
              <a:gd name="adj" fmla="val 50000"/>
            </a:avLst>
          </a:prstGeom>
          <a:solidFill>
            <a:schemeClr val="bg1">
              <a:alpha val="99000"/>
            </a:scheme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爱国主义主要表现为在党的领导下全面建成小康社会，开启全面建设社会主义现代化国家新征程，为实现中华民族强起来而奋斗。</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1"/>
          <p:cNvSpPr txBox="1">
            <a:spLocks noChangeArrowheads="1"/>
          </p:cNvSpPr>
          <p:nvPr/>
        </p:nvSpPr>
        <p:spPr bwMode="auto">
          <a:xfrm>
            <a:off x="3276600" y="1362075"/>
            <a:ext cx="6337300" cy="73723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宋体" panose="02010600030101010101" pitchFamily="2" charset="-122"/>
                <a:ea typeface="宋体" panose="02010600030101010101" pitchFamily="2" charset="-122"/>
              </a:rPr>
              <a:t>【</a:t>
            </a:r>
            <a:r>
              <a:rPr lang="zh-CN" altLang="en-US" sz="2800" b="1" dirty="0">
                <a:solidFill>
                  <a:schemeClr val="tx1"/>
                </a:solidFill>
                <a:uFillTx/>
                <a:latin typeface="宋体" panose="02010600030101010101" pitchFamily="2" charset="-122"/>
                <a:ea typeface="宋体" panose="02010600030101010101" pitchFamily="2" charset="-122"/>
              </a:rPr>
              <a:t>二、</a:t>
            </a:r>
            <a:r>
              <a:rPr lang="zh-CN" altLang="zh-CN" sz="2800" b="1" dirty="0">
                <a:latin typeface="+mn-ea"/>
              </a:rPr>
              <a:t>维护祖国统一和民族团结</a:t>
            </a:r>
            <a:r>
              <a:rPr lang="en-US" altLang="zh-CN" sz="2800" dirty="0">
                <a:solidFill>
                  <a:srgbClr val="C00000"/>
                </a:solidFill>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4" name="矩形 3"/>
          <p:cNvSpPr/>
          <p:nvPr/>
        </p:nvSpPr>
        <p:spPr>
          <a:xfrm>
            <a:off x="2514600" y="3032004"/>
            <a:ext cx="2971800" cy="1846659"/>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b="1" dirty="0">
                <a:latin typeface="方正仿宋_GBK" pitchFamily="65" charset="-122"/>
                <a:ea typeface="方正仿宋_GBK" pitchFamily="65" charset="-122"/>
                <a:cs typeface="方正仿宋_GBK" pitchFamily="65" charset="-122"/>
              </a:rPr>
              <a:t>   </a:t>
            </a:r>
            <a:r>
              <a:rPr lang="zh-CN" altLang="en-US" sz="2800" b="1" dirty="0">
                <a:latin typeface="宋体" panose="02010600030101010101" pitchFamily="2" charset="-122"/>
                <a:cs typeface="方正仿宋_GBK" pitchFamily="65" charset="-122"/>
              </a:rPr>
              <a:t>  </a:t>
            </a:r>
            <a:r>
              <a:rPr lang="zh-CN" altLang="en-US" sz="2400" b="1" dirty="0">
                <a:latin typeface="微软雅黑" panose="020B0503020204020204" pitchFamily="34" charset="-122"/>
                <a:ea typeface="微软雅黑" panose="020B0503020204020204" pitchFamily="34" charset="-122"/>
                <a:cs typeface="方正仿宋_GBK" pitchFamily="65" charset="-122"/>
              </a:rPr>
              <a:t>五十六个民族，五十六枝花，五十六族兄弟姐妹是一家。</a:t>
            </a:r>
            <a:endParaRPr lang="zh-CN" altLang="en-US" sz="2400" dirty="0">
              <a:latin typeface="微软雅黑" panose="020B0503020204020204" pitchFamily="34" charset="-122"/>
              <a:ea typeface="微软雅黑" panose="020B0503020204020204" pitchFamily="34" charset="-122"/>
              <a:cs typeface="方正仿宋_GBK" pitchFamily="65" charset="-122"/>
            </a:endParaRPr>
          </a:p>
        </p:txBody>
      </p:sp>
      <p:pic>
        <p:nvPicPr>
          <p:cNvPr id="48135" name="图片 4"/>
          <p:cNvPicPr>
            <a:picLocks noChangeAspect="1"/>
          </p:cNvPicPr>
          <p:nvPr/>
        </p:nvPicPr>
        <p:blipFill>
          <a:blip r:embed="rId2">
            <a:extLst>
              <a:ext uri="{28A0092B-C50C-407E-A947-70E740481C1C}">
                <a14:useLocalDpi xmlns="" xmlns:a14="http://schemas.microsoft.com/office/drawing/2010/main" val="0"/>
              </a:ext>
            </a:extLst>
          </a:blip>
          <a:srcRect b="11528"/>
          <a:stretch>
            <a:fillRect/>
          </a:stretch>
        </p:blipFill>
        <p:spPr bwMode="auto">
          <a:xfrm>
            <a:off x="6172200" y="2857500"/>
            <a:ext cx="3581400" cy="209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750127" y="936785"/>
            <a:ext cx="6488006"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（一）维护和促进祖国统一</a:t>
            </a:r>
          </a:p>
        </p:txBody>
      </p:sp>
      <p:grpSp>
        <p:nvGrpSpPr>
          <p:cNvPr id="17" name="组合 16"/>
          <p:cNvGrpSpPr/>
          <p:nvPr/>
        </p:nvGrpSpPr>
        <p:grpSpPr>
          <a:xfrm>
            <a:off x="2541387" y="2003699"/>
            <a:ext cx="7340484" cy="1855347"/>
            <a:chOff x="3043011" y="1255775"/>
            <a:chExt cx="8661148" cy="2189152"/>
          </a:xfrm>
        </p:grpSpPr>
        <p:sp>
          <p:nvSpPr>
            <p:cNvPr id="18" name="Hexagon 59"/>
            <p:cNvSpPr/>
            <p:nvPr/>
          </p:nvSpPr>
          <p:spPr>
            <a:xfrm rot="5400000">
              <a:off x="9740458"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19"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0" name="Hexagon 61"/>
            <p:cNvSpPr/>
            <p:nvPr/>
          </p:nvSpPr>
          <p:spPr>
            <a:xfrm rot="5400000">
              <a:off x="2897552" y="1481226"/>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3" name="Shape 2688"/>
            <p:cNvSpPr/>
            <p:nvPr/>
          </p:nvSpPr>
          <p:spPr>
            <a:xfrm>
              <a:off x="3710226" y="2065315"/>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4"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5" name="Shape 2787"/>
            <p:cNvSpPr/>
            <p:nvPr/>
          </p:nvSpPr>
          <p:spPr>
            <a:xfrm>
              <a:off x="10388471" y="1985307"/>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28" name="PA-矩形 4"/>
          <p:cNvSpPr>
            <a:spLocks noChangeArrowheads="1"/>
          </p:cNvSpPr>
          <p:nvPr>
            <p:custDataLst>
              <p:tags r:id="rId1"/>
            </p:custDataLst>
          </p:nvPr>
        </p:nvSpPr>
        <p:spPr bwMode="auto">
          <a:xfrm>
            <a:off x="2108730" y="4509381"/>
            <a:ext cx="2218938" cy="695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、保持香港、澳门长期繁荣稳定。</a:t>
            </a:r>
          </a:p>
        </p:txBody>
      </p:sp>
      <p:sp>
        <p:nvSpPr>
          <p:cNvPr id="31" name="PA-矩形 4"/>
          <p:cNvSpPr>
            <a:spLocks noChangeArrowheads="1"/>
          </p:cNvSpPr>
          <p:nvPr>
            <p:custDataLst>
              <p:tags r:id="rId2"/>
            </p:custDataLst>
          </p:nvPr>
        </p:nvSpPr>
        <p:spPr bwMode="auto">
          <a:xfrm>
            <a:off x="5097560" y="4509381"/>
            <a:ext cx="2218938" cy="106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、维护国家主权和领土完整、实现祖国完全统一。</a:t>
            </a:r>
          </a:p>
        </p:txBody>
      </p:sp>
      <p:sp>
        <p:nvSpPr>
          <p:cNvPr id="34" name="PA-矩形 4"/>
          <p:cNvSpPr>
            <a:spLocks noChangeArrowheads="1"/>
          </p:cNvSpPr>
          <p:nvPr>
            <p:custDataLst>
              <p:tags r:id="rId3"/>
            </p:custDataLst>
          </p:nvPr>
        </p:nvSpPr>
        <p:spPr bwMode="auto">
          <a:xfrm>
            <a:off x="8094496" y="4509381"/>
            <a:ext cx="2130159" cy="106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、贯彻</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反分裂国家法</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，反对一切损害两岸关系的言行。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p:cTn id="12" dur="500" fill="hold"/>
                                        <p:tgtEl>
                                          <p:spTgt spid="160"/>
                                        </p:tgtEl>
                                        <p:attrNameLst>
                                          <p:attrName>ppt_w</p:attrName>
                                        </p:attrNameLst>
                                      </p:cBhvr>
                                      <p:tavLst>
                                        <p:tav tm="0">
                                          <p:val>
                                            <p:fltVal val="0"/>
                                          </p:val>
                                        </p:tav>
                                        <p:tav tm="100000">
                                          <p:val>
                                            <p:strVal val="#ppt_w"/>
                                          </p:val>
                                        </p:tav>
                                      </p:tavLst>
                                    </p:anim>
                                    <p:anim calcmode="lin" valueType="num">
                                      <p:cBhvr>
                                        <p:cTn id="13" dur="500" fill="hold"/>
                                        <p:tgtEl>
                                          <p:spTgt spid="160"/>
                                        </p:tgtEl>
                                        <p:attrNameLst>
                                          <p:attrName>ppt_h</p:attrName>
                                        </p:attrNameLst>
                                      </p:cBhvr>
                                      <p:tavLst>
                                        <p:tav tm="0">
                                          <p:val>
                                            <p:fltVal val="0"/>
                                          </p:val>
                                        </p:tav>
                                        <p:tav tm="100000">
                                          <p:val>
                                            <p:strVal val="#ppt_h"/>
                                          </p:val>
                                        </p:tav>
                                      </p:tavLst>
                                    </p:anim>
                                    <p:animEffect transition="in" filter="fade">
                                      <p:cBhvr>
                                        <p:cTn id="14" dur="500"/>
                                        <p:tgtEl>
                                          <p:spTgt spid="1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捕获5.PNG"/>
          <p:cNvPicPr>
            <a:picLocks noChangeAspect="1"/>
          </p:cNvPicPr>
          <p:nvPr/>
        </p:nvPicPr>
        <p:blipFill>
          <a:blip r:embed="rId2"/>
          <a:stretch>
            <a:fillRect/>
          </a:stretch>
        </p:blipFill>
        <p:spPr>
          <a:xfrm>
            <a:off x="2133600" y="1600201"/>
            <a:ext cx="5689600" cy="2684463"/>
          </a:xfrm>
          <a:prstGeom prst="rect">
            <a:avLst/>
          </a:prstGeom>
          <a:ln>
            <a:solidFill>
              <a:srgbClr val="A20000"/>
            </a:solidFill>
          </a:ln>
          <a:effectLst>
            <a:outerShdw blurRad="292100" dist="139700" dir="2700000" algn="tl" rotWithShape="0">
              <a:srgbClr val="333333">
                <a:alpha val="65000"/>
              </a:srgbClr>
            </a:outerShdw>
          </a:effectLst>
        </p:spPr>
      </p:pic>
      <p:pic>
        <p:nvPicPr>
          <p:cNvPr id="4" name="Picture 2" descr="C:\Users\admin\Downloads\1138392289.jpg"/>
          <p:cNvPicPr>
            <a:picLocks noChangeAspect="1" noChangeArrowheads="1"/>
          </p:cNvPicPr>
          <p:nvPr/>
        </p:nvPicPr>
        <p:blipFill>
          <a:blip r:embed="rId3" cstate="print"/>
          <a:srcRect/>
          <a:stretch>
            <a:fillRect/>
          </a:stretch>
        </p:blipFill>
        <p:spPr bwMode="auto">
          <a:xfrm>
            <a:off x="7967345" y="2896870"/>
            <a:ext cx="2160240" cy="2520280"/>
          </a:xfrm>
          <a:prstGeom prst="round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把维护中央对香港、澳门特别行政区全面管治权和保障特别行政区高度自治权有机结合起来；把中央依法行使权力和特别行政区履行主体责任有机结合起来；把发挥祖国内地坚强后盾作用和提高港澳自身竞争力有机结合起来。</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坚定不移贯彻“一国两制”方针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首先，坚持一个中国原则，“和平统一、一国两制”是解决台湾问题的基本方针；其次，推进两岸交流，开创两岸关系和平发展新前景；最后，促进两岸同胞团结奋斗，双方应秉持“两岸一家亲”的理念，巩固和扩大两岸关系成果。切实保护台湾同胞权益，团结台湾同胞，维护好、建设好中华民族的共同家园。</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维护国家主权和领土完整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049963" y="2520631"/>
            <a:ext cx="10092073" cy="212393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153" name="PA-矩形 4"/>
          <p:cNvSpPr>
            <a:spLocks noChangeArrowheads="1"/>
          </p:cNvSpPr>
          <p:nvPr>
            <p:custDataLst>
              <p:tags r:id="rId1"/>
            </p:custDataLst>
          </p:nvPr>
        </p:nvSpPr>
        <p:spPr bwMode="auto">
          <a:xfrm>
            <a:off x="1570386" y="2975556"/>
            <a:ext cx="9173814" cy="1330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包括两岸同胞在内的所有中华儿女，要和衷共济、团结向前，坚决粉碎任何“台独”图谋，共创民族复兴美好未来。任何人都不要低估中国人民捍卫国家主权和领土完整的坚强决心、坚定意志、强大能力！</a:t>
            </a: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矩形: 圆角 35"/>
          <p:cNvSpPr/>
          <p:nvPr/>
        </p:nvSpPr>
        <p:spPr>
          <a:xfrm>
            <a:off x="4895368" y="22698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36"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民航.PNG"/>
          <p:cNvPicPr>
            <a:picLocks noChangeAspect="1"/>
          </p:cNvPicPr>
          <p:nvPr/>
        </p:nvPicPr>
        <p:blipFill>
          <a:blip r:embed="rId2"/>
          <a:stretch>
            <a:fillRect/>
          </a:stretch>
        </p:blipFill>
        <p:spPr>
          <a:xfrm>
            <a:off x="2286001" y="1568450"/>
            <a:ext cx="4176713" cy="4527550"/>
          </a:xfrm>
          <a:prstGeom prst="rect">
            <a:avLst/>
          </a:prstGeom>
          <a:ln>
            <a:noFill/>
          </a:ln>
          <a:effectLst>
            <a:outerShdw blurRad="292100" dist="139700" dir="2700000" algn="tl" rotWithShape="0">
              <a:srgbClr val="333333">
                <a:alpha val="65000"/>
              </a:srgbClr>
            </a:outerShdw>
          </a:effectLst>
        </p:spPr>
      </p:pic>
      <p:pic>
        <p:nvPicPr>
          <p:cNvPr id="8" name="Picture 4" descr="http://t10.baidu.com/it/u=49623711,2887690345&amp;fm=173&amp;app=25&amp;f=JPEG?w=640&amp;h=872&amp;s=A5209718468E44EA16F885CB030030B7"/>
          <p:cNvPicPr>
            <a:picLocks noChangeAspect="1" noChangeArrowheads="1"/>
          </p:cNvPicPr>
          <p:nvPr/>
        </p:nvPicPr>
        <p:blipFill>
          <a:blip r:embed="rId3"/>
          <a:srcRect/>
          <a:stretch>
            <a:fillRect/>
          </a:stretch>
        </p:blipFill>
        <p:spPr bwMode="auto">
          <a:xfrm>
            <a:off x="7010400" y="1568450"/>
            <a:ext cx="3168650" cy="44132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a:off x="10999364" y="5800212"/>
            <a:ext cx="1192637" cy="1057787"/>
          </a:xfrm>
          <a:custGeom>
            <a:avLst/>
            <a:gdLst>
              <a:gd name="connsiteX0" fmla="*/ 1674953 w 1674953"/>
              <a:gd name="connsiteY0" fmla="*/ 0 h 1485568"/>
              <a:gd name="connsiteX1" fmla="*/ 1674953 w 1674953"/>
              <a:gd name="connsiteY1" fmla="*/ 1485568 h 1485568"/>
              <a:gd name="connsiteX2" fmla="*/ 739 w 1674953"/>
              <a:gd name="connsiteY2" fmla="*/ 1485568 h 1485568"/>
              <a:gd name="connsiteX3" fmla="*/ 0 w 1674953"/>
              <a:gd name="connsiteY3" fmla="*/ 1330395 h 1485568"/>
              <a:gd name="connsiteX4" fmla="*/ 96938 w 1674953"/>
              <a:gd name="connsiteY4" fmla="*/ 1039943 h 1485568"/>
              <a:gd name="connsiteX5" fmla="*/ 779844 w 1674953"/>
              <a:gd name="connsiteY5" fmla="*/ 901046 h 1485568"/>
              <a:gd name="connsiteX6" fmla="*/ 999763 w 1674953"/>
              <a:gd name="connsiteY6" fmla="*/ 414910 h 1485568"/>
              <a:gd name="connsiteX7" fmla="*/ 1566923 w 1674953"/>
              <a:gd name="connsiteY7" fmla="*/ 160267 h 1485568"/>
              <a:gd name="connsiteX8" fmla="*/ 1624695 w 1674953"/>
              <a:gd name="connsiteY8" fmla="*/ 87191 h 14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53" h="1485568">
                <a:moveTo>
                  <a:pt x="1674953" y="0"/>
                </a:moveTo>
                <a:lnTo>
                  <a:pt x="1674953" y="1485568"/>
                </a:lnTo>
                <a:lnTo>
                  <a:pt x="739" y="1485568"/>
                </a:lnTo>
                <a:lnTo>
                  <a:pt x="0" y="1330395"/>
                </a:lnTo>
                <a:cubicBezTo>
                  <a:pt x="7235" y="1210911"/>
                  <a:pt x="33278" y="1108427"/>
                  <a:pt x="96938" y="1039943"/>
                </a:cubicBezTo>
                <a:cubicBezTo>
                  <a:pt x="224259" y="902976"/>
                  <a:pt x="629373" y="1005218"/>
                  <a:pt x="779844" y="901046"/>
                </a:cubicBezTo>
                <a:cubicBezTo>
                  <a:pt x="930315" y="796874"/>
                  <a:pt x="868583" y="538373"/>
                  <a:pt x="999763" y="414910"/>
                </a:cubicBezTo>
                <a:cubicBezTo>
                  <a:pt x="1130943" y="291447"/>
                  <a:pt x="1410665" y="314596"/>
                  <a:pt x="1566923" y="160267"/>
                </a:cubicBezTo>
                <a:cubicBezTo>
                  <a:pt x="1586455" y="140976"/>
                  <a:pt x="1605746" y="116048"/>
                  <a:pt x="1624695" y="87191"/>
                </a:cubicBezTo>
                <a:close/>
              </a:path>
            </a:pathLst>
          </a:cu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3839699" y="936785"/>
            <a:ext cx="4227285"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（二）促进民族团结</a:t>
            </a:r>
          </a:p>
        </p:txBody>
      </p:sp>
      <p:grpSp>
        <p:nvGrpSpPr>
          <p:cNvPr id="17" name="组合 16"/>
          <p:cNvGrpSpPr/>
          <p:nvPr/>
        </p:nvGrpSpPr>
        <p:grpSpPr>
          <a:xfrm>
            <a:off x="1428324" y="2050884"/>
            <a:ext cx="7612922" cy="1812489"/>
            <a:chOff x="1601774" y="1226351"/>
            <a:chExt cx="8982602" cy="2138584"/>
          </a:xfrm>
        </p:grpSpPr>
        <p:sp>
          <p:nvSpPr>
            <p:cNvPr id="18" name="Hexagon 59"/>
            <p:cNvSpPr/>
            <p:nvPr/>
          </p:nvSpPr>
          <p:spPr>
            <a:xfrm rot="5400000">
              <a:off x="8620675" y="1401234"/>
              <a:ext cx="2109160" cy="1818242"/>
            </a:xfrm>
            <a:prstGeom prst="hexagon">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19" name="Hexagon 60"/>
            <p:cNvSpPr/>
            <p:nvPr/>
          </p:nvSpPr>
          <p:spPr>
            <a:xfrm rot="5400000">
              <a:off x="6239761" y="1401234"/>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0" name="Hexagon 61"/>
            <p:cNvSpPr/>
            <p:nvPr/>
          </p:nvSpPr>
          <p:spPr>
            <a:xfrm rot="5400000">
              <a:off x="3858847" y="1401234"/>
              <a:ext cx="2109160" cy="1818242"/>
            </a:xfrm>
            <a:prstGeom prst="hexagon">
              <a:avLst/>
            </a:prstGeom>
            <a:solidFill>
              <a:srgbClr val="C0895C"/>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1" name="Hexagon 62"/>
            <p:cNvSpPr/>
            <p:nvPr/>
          </p:nvSpPr>
          <p:spPr>
            <a:xfrm rot="5400000">
              <a:off x="1456315" y="1371810"/>
              <a:ext cx="2109160" cy="1818242"/>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2" name="Shape 2641"/>
            <p:cNvSpPr/>
            <p:nvPr/>
          </p:nvSpPr>
          <p:spPr>
            <a:xfrm>
              <a:off x="2207480" y="2103517"/>
              <a:ext cx="650065" cy="413677"/>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3" name="Shape 2688"/>
            <p:cNvSpPr/>
            <p:nvPr/>
          </p:nvSpPr>
          <p:spPr>
            <a:xfrm>
              <a:off x="4588395" y="1985323"/>
              <a:ext cx="650064" cy="650064"/>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4" name="Shape 2783"/>
            <p:cNvSpPr/>
            <p:nvPr/>
          </p:nvSpPr>
          <p:spPr>
            <a:xfrm>
              <a:off x="6969309" y="2029646"/>
              <a:ext cx="650064" cy="56141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5" name="Shape 2787"/>
            <p:cNvSpPr/>
            <p:nvPr/>
          </p:nvSpPr>
          <p:spPr>
            <a:xfrm>
              <a:off x="9350424" y="1985293"/>
              <a:ext cx="649661" cy="650094"/>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grpSp>
      <p:sp>
        <p:nvSpPr>
          <p:cNvPr id="27" name="PA-矩形 4"/>
          <p:cNvSpPr>
            <a:spLocks noChangeArrowheads="1"/>
          </p:cNvSpPr>
          <p:nvPr>
            <p:custDataLst>
              <p:tags r:id="rId1"/>
            </p:custDataLst>
          </p:nvPr>
        </p:nvSpPr>
        <p:spPr bwMode="auto">
          <a:xfrm>
            <a:off x="1428324" y="4327464"/>
            <a:ext cx="1540592" cy="106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326E86"/>
                </a:solidFill>
                <a:latin typeface="微软雅黑" panose="020B0503020204020204" pitchFamily="34" charset="-122"/>
                <a:ea typeface="微软雅黑" panose="020B0503020204020204" pitchFamily="34" charset="-122"/>
                <a:cs typeface="+mn-ea"/>
                <a:sym typeface="思源黑体" panose="020B0500000000000000" pitchFamily="34" charset="-122"/>
              </a:rPr>
              <a:t>深化对党的民族理论和民族政策的认识。</a:t>
            </a:r>
          </a:p>
        </p:txBody>
      </p:sp>
      <p:sp>
        <p:nvSpPr>
          <p:cNvPr id="30" name="PA-矩形 4"/>
          <p:cNvSpPr>
            <a:spLocks noChangeArrowheads="1"/>
          </p:cNvSpPr>
          <p:nvPr>
            <p:custDataLst>
              <p:tags r:id="rId2"/>
            </p:custDataLst>
          </p:nvPr>
        </p:nvSpPr>
        <p:spPr bwMode="auto">
          <a:xfrm>
            <a:off x="3568423" y="4257929"/>
            <a:ext cx="1540994" cy="106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326E86"/>
                </a:solidFill>
                <a:latin typeface="微软雅黑" panose="020B0503020204020204" pitchFamily="34" charset="-122"/>
                <a:ea typeface="微软雅黑" panose="020B0503020204020204" pitchFamily="34" charset="-122"/>
                <a:cs typeface="+mn-ea"/>
                <a:sym typeface="思源黑体" panose="020B0500000000000000" pitchFamily="34" charset="-122"/>
              </a:rPr>
              <a:t>牢固树立正确的祖国观、民族观、文化观、历史观。</a:t>
            </a:r>
          </a:p>
        </p:txBody>
      </p:sp>
      <p:sp>
        <p:nvSpPr>
          <p:cNvPr id="33" name="PA-矩形 4"/>
          <p:cNvSpPr>
            <a:spLocks noChangeArrowheads="1"/>
          </p:cNvSpPr>
          <p:nvPr>
            <p:custDataLst>
              <p:tags r:id="rId3"/>
            </p:custDataLst>
          </p:nvPr>
        </p:nvSpPr>
        <p:spPr bwMode="auto">
          <a:xfrm>
            <a:off x="5541591" y="4257929"/>
            <a:ext cx="1540994" cy="1433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326E86"/>
                </a:solidFill>
                <a:latin typeface="微软雅黑" panose="020B0503020204020204" pitchFamily="34" charset="-122"/>
                <a:ea typeface="微软雅黑" panose="020B0503020204020204" pitchFamily="34" charset="-122"/>
                <a:cs typeface="+mn-ea"/>
                <a:sym typeface="思源黑体" panose="020B0500000000000000" pitchFamily="34" charset="-122"/>
              </a:rPr>
              <a:t>铸牢中华民族共同体意识，加强各民族交往交流交融。</a:t>
            </a:r>
          </a:p>
        </p:txBody>
      </p:sp>
      <p:sp>
        <p:nvSpPr>
          <p:cNvPr id="37" name="PA-矩形 4"/>
          <p:cNvSpPr>
            <a:spLocks noChangeArrowheads="1"/>
          </p:cNvSpPr>
          <p:nvPr>
            <p:custDataLst>
              <p:tags r:id="rId4"/>
            </p:custDataLst>
          </p:nvPr>
        </p:nvSpPr>
        <p:spPr bwMode="auto">
          <a:xfrm>
            <a:off x="7574902" y="4257929"/>
            <a:ext cx="1540994" cy="1064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326E86"/>
                </a:solidFill>
                <a:latin typeface="微软雅黑" panose="020B0503020204020204" pitchFamily="34" charset="-122"/>
                <a:ea typeface="微软雅黑" panose="020B0503020204020204" pitchFamily="34" charset="-122"/>
                <a:cs typeface="+mn-ea"/>
                <a:sym typeface="思源黑体" panose="020B0500000000000000" pitchFamily="34" charset="-122"/>
              </a:rPr>
              <a:t>维护和发展各民族的平等团结互助和谐关系。</a:t>
            </a:r>
          </a:p>
        </p:txBody>
      </p:sp>
      <p:sp>
        <p:nvSpPr>
          <p:cNvPr id="26" name="Hexagon 62"/>
          <p:cNvSpPr/>
          <p:nvPr/>
        </p:nvSpPr>
        <p:spPr>
          <a:xfrm rot="5400000">
            <a:off x="9413164" y="2174163"/>
            <a:ext cx="1787552" cy="1540994"/>
          </a:xfrm>
          <a:prstGeom prst="hexagon">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en-US" sz="2000" dirty="0">
              <a:solidFill>
                <a:schemeClr val="bg1"/>
              </a:solidFill>
              <a:latin typeface="微软雅黑" panose="020B0503020204020204" pitchFamily="34" charset="-122"/>
              <a:ea typeface="微软雅黑" panose="020B0503020204020204" pitchFamily="34" charset="-122"/>
              <a:cs typeface="+mn-ea"/>
            </a:endParaRPr>
          </a:p>
        </p:txBody>
      </p:sp>
      <p:sp>
        <p:nvSpPr>
          <p:cNvPr id="28" name="Shape 2641"/>
          <p:cNvSpPr/>
          <p:nvPr/>
        </p:nvSpPr>
        <p:spPr>
          <a:xfrm flipV="1">
            <a:off x="9974858" y="2746115"/>
            <a:ext cx="550942" cy="350599"/>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19045" tIns="19045" rIns="19045" bIns="19045" anchor="ctr"/>
          <a:lstStyle/>
          <a:p>
            <a:pPr defTabSz="22860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微软雅黑" panose="020B0503020204020204" pitchFamily="34" charset="-122"/>
              <a:ea typeface="微软雅黑" panose="020B0503020204020204" pitchFamily="34" charset="-122"/>
              <a:cs typeface="Lato Regular" charset="0"/>
            </a:endParaRPr>
          </a:p>
        </p:txBody>
      </p:sp>
      <p:sp>
        <p:nvSpPr>
          <p:cNvPr id="29" name="PA-矩形 4"/>
          <p:cNvSpPr>
            <a:spLocks noChangeArrowheads="1"/>
          </p:cNvSpPr>
          <p:nvPr>
            <p:custDataLst>
              <p:tags r:id="rId5"/>
            </p:custDataLst>
          </p:nvPr>
        </p:nvSpPr>
        <p:spPr bwMode="auto">
          <a:xfrm>
            <a:off x="9460644" y="4257929"/>
            <a:ext cx="1851591" cy="14338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326E86"/>
                </a:solidFill>
                <a:latin typeface="微软雅黑" panose="020B0503020204020204" pitchFamily="34" charset="-122"/>
                <a:ea typeface="微软雅黑" panose="020B0503020204020204" pitchFamily="34" charset="-122"/>
                <a:cs typeface="+mn-ea"/>
                <a:sym typeface="思源黑体" panose="020B0500000000000000" pitchFamily="34" charset="-122"/>
              </a:rPr>
              <a:t>认清“藏独”和“疆独”等各种分裂主义势力的险恶用心和反动本质。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p:cTn id="12" dur="500" fill="hold"/>
                                        <p:tgtEl>
                                          <p:spTgt spid="160"/>
                                        </p:tgtEl>
                                        <p:attrNameLst>
                                          <p:attrName>ppt_w</p:attrName>
                                        </p:attrNameLst>
                                      </p:cBhvr>
                                      <p:tavLst>
                                        <p:tav tm="0">
                                          <p:val>
                                            <p:fltVal val="0"/>
                                          </p:val>
                                        </p:tav>
                                        <p:tav tm="100000">
                                          <p:val>
                                            <p:strVal val="#ppt_w"/>
                                          </p:val>
                                        </p:tav>
                                      </p:tavLst>
                                    </p:anim>
                                    <p:anim calcmode="lin" valueType="num">
                                      <p:cBhvr>
                                        <p:cTn id="13" dur="500" fill="hold"/>
                                        <p:tgtEl>
                                          <p:spTgt spid="160"/>
                                        </p:tgtEl>
                                        <p:attrNameLst>
                                          <p:attrName>ppt_h</p:attrName>
                                        </p:attrNameLst>
                                      </p:cBhvr>
                                      <p:tavLst>
                                        <p:tav tm="0">
                                          <p:val>
                                            <p:fltVal val="0"/>
                                          </p:val>
                                        </p:tav>
                                        <p:tav tm="100000">
                                          <p:val>
                                            <p:strVal val="#ppt_h"/>
                                          </p:val>
                                        </p:tav>
                                      </p:tavLst>
                                    </p:anim>
                                    <p:animEffect transition="in" filter="fade">
                                      <p:cBhvr>
                                        <p:cTn id="14" dur="500"/>
                                        <p:tgtEl>
                                          <p:spTgt spid="16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16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049963" y="1762856"/>
            <a:ext cx="10092073" cy="391750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153" name="PA-矩形 4"/>
          <p:cNvSpPr>
            <a:spLocks noChangeArrowheads="1"/>
          </p:cNvSpPr>
          <p:nvPr>
            <p:custDataLst>
              <p:tags r:id="rId1"/>
            </p:custDataLst>
          </p:nvPr>
        </p:nvSpPr>
        <p:spPr bwMode="auto">
          <a:xfrm>
            <a:off x="1509796" y="2379530"/>
            <a:ext cx="9173814" cy="2253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一部中国史，就是一部各民族交融汇聚成多元一体中华民族的历史，就是各民族共同缔造、发展、巩固统一的伟大祖国的历史。各民族之所以团结融合、多元之所以聚为一体，源自各民族文化上的兼收并蓄、经济上的相互依存、情感上的相互亲近，源自中华民族追求团结统一的内生动力。正因为如此，中华文明才具有无与伦比的包容性和吸纳力，才可久可大、根深叶茂。</a:t>
            </a: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矩形: 圆角 35"/>
          <p:cNvSpPr/>
          <p:nvPr/>
        </p:nvSpPr>
        <p:spPr>
          <a:xfrm>
            <a:off x="4752695" y="12612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3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txBox="1">
            <a:spLocks noChangeArrowheads="1"/>
          </p:cNvSpPr>
          <p:nvPr/>
        </p:nvSpPr>
        <p:spPr bwMode="auto">
          <a:xfrm>
            <a:off x="3276601" y="1073151"/>
            <a:ext cx="6199908"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3200" b="1" dirty="0">
                <a:solidFill>
                  <a:srgbClr val="A80000"/>
                </a:solidFill>
                <a:latin typeface="微软雅黑" panose="020B0503020204020204" pitchFamily="34" charset="-122"/>
                <a:ea typeface="微软雅黑" panose="020B0503020204020204" pitchFamily="34" charset="-122"/>
              </a:rPr>
              <a:t>崇尚</a:t>
            </a:r>
            <a:r>
              <a:rPr lang="zh-CN" altLang="zh-CN" sz="3200" b="1" dirty="0">
                <a:solidFill>
                  <a:srgbClr val="A80000"/>
                </a:solidFill>
                <a:latin typeface="微软雅黑" panose="020B0503020204020204" pitchFamily="34" charset="-122"/>
                <a:ea typeface="微软雅黑" panose="020B0503020204020204" pitchFamily="34" charset="-122"/>
              </a:rPr>
              <a:t>精神是中华民族的优秀传统</a:t>
            </a:r>
          </a:p>
        </p:txBody>
      </p:sp>
      <p:sp>
        <p:nvSpPr>
          <p:cNvPr id="9220" name="圆角矩形 2"/>
          <p:cNvSpPr>
            <a:spLocks noChangeArrowheads="1"/>
          </p:cNvSpPr>
          <p:nvPr/>
        </p:nvSpPr>
        <p:spPr bwMode="auto">
          <a:xfrm>
            <a:off x="2255838" y="1004889"/>
            <a:ext cx="723900" cy="503237"/>
          </a:xfrm>
          <a:prstGeom prst="roundRect">
            <a:avLst>
              <a:gd name="adj" fmla="val 16667"/>
            </a:avLst>
          </a:prstGeom>
          <a:noFill/>
          <a:ln w="9525">
            <a:solidFill>
              <a:schemeClr val="tx1"/>
            </a:solidFill>
            <a:rou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sp>
        <p:nvSpPr>
          <p:cNvPr id="9221" name="文本框 3"/>
          <p:cNvSpPr txBox="1">
            <a:spLocks noChangeArrowheads="1"/>
          </p:cNvSpPr>
          <p:nvPr/>
        </p:nvSpPr>
        <p:spPr bwMode="auto">
          <a:xfrm>
            <a:off x="2328863" y="993775"/>
            <a:ext cx="576262"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kumimoji="1" lang="zh-CN" altLang="en-US" sz="3200" b="1">
                <a:solidFill>
                  <a:srgbClr val="A80000"/>
                </a:solidFill>
                <a:latin typeface="微软雅黑" panose="020B0503020204020204" pitchFamily="34" charset="-122"/>
                <a:ea typeface="微软雅黑" panose="020B0503020204020204" pitchFamily="34" charset="-122"/>
              </a:rPr>
              <a:t>一</a:t>
            </a:r>
          </a:p>
        </p:txBody>
      </p:sp>
      <p:pic>
        <p:nvPicPr>
          <p:cNvPr id="6" name="Picture 2" descr="https://timgsa.baidu.com/timg?image&amp;quality=80&amp;size=b9999_10000&amp;sec=1534986676997&amp;di=e27dba9271f8a81e9ca3a117feaf95a1&amp;imgtype=0&amp;src=http%3A%2F%2Fpic.qiantucdn.com%2F58pic%2F18%2F93%2F52%2F56a58PICQwN_1024.jpg"/>
          <p:cNvPicPr>
            <a:picLocks noChangeAspect="1" noChangeArrowheads="1"/>
          </p:cNvPicPr>
          <p:nvPr/>
        </p:nvPicPr>
        <p:blipFill>
          <a:blip r:embed="rId2"/>
          <a:srcRect/>
          <a:stretch>
            <a:fillRect/>
          </a:stretch>
        </p:blipFill>
        <p:spPr bwMode="auto">
          <a:xfrm>
            <a:off x="6472239" y="2184400"/>
            <a:ext cx="3355975" cy="1754188"/>
          </a:xfrm>
          <a:prstGeom prst="rect">
            <a:avLst/>
          </a:prstGeom>
          <a:ln>
            <a:noFill/>
          </a:ln>
          <a:effectLst>
            <a:outerShdw blurRad="292100" dist="139700" dir="2700000" algn="tl" rotWithShape="0">
              <a:srgbClr val="333333">
                <a:alpha val="65000"/>
              </a:srgbClr>
            </a:outerShdw>
          </a:effectLst>
        </p:spPr>
      </p:pic>
      <p:pic>
        <p:nvPicPr>
          <p:cNvPr id="7" name="Picture 4" descr="https://timgsa.baidu.com/timg?image&amp;quality=80&amp;size=b9999_10000&amp;sec=1534986757664&amp;di=b411b74d9a6093f02801000bccb25656&amp;imgtype=0&amp;src=http%3A%2F%2Fimg1.gtimg.com%2Frushidao%2Fpics%2Fhv1%2F234%2F30%2F1585%2F103072509.jpg"/>
          <p:cNvPicPr>
            <a:picLocks noChangeAspect="1" noChangeArrowheads="1"/>
          </p:cNvPicPr>
          <p:nvPr/>
        </p:nvPicPr>
        <p:blipFill>
          <a:blip r:embed="rId3" cstate="print"/>
          <a:srcRect/>
          <a:stretch>
            <a:fillRect/>
          </a:stretch>
        </p:blipFill>
        <p:spPr bwMode="auto">
          <a:xfrm>
            <a:off x="2255068" y="2027125"/>
            <a:ext cx="3276600" cy="19269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https://timgsa.baidu.com/timg?image&amp;quality=80&amp;size=b9999_10000&amp;sec=1534987061066&amp;di=7eb1b566829802906ae838ad1de23b63&amp;imgtype=jpg&amp;src=http%3A%2F%2Fimg2.imgtn.bdimg.com%2Fit%2Fu%3D1414067977%2C2046006791%26fm%3D214%26gp%3D0.jpg"/>
          <p:cNvPicPr>
            <a:picLocks noChangeAspect="1" noChangeArrowheads="1"/>
          </p:cNvPicPr>
          <p:nvPr/>
        </p:nvPicPr>
        <p:blipFill>
          <a:blip r:embed="rId4" cstate="print"/>
          <a:srcRect/>
          <a:stretch>
            <a:fillRect/>
          </a:stretch>
        </p:blipFill>
        <p:spPr bwMode="auto">
          <a:xfrm>
            <a:off x="6705600" y="4399716"/>
            <a:ext cx="2953280" cy="2065200"/>
          </a:xfrm>
          <a:prstGeom prst="flowChartPunchedTape">
            <a:avLst/>
          </a:prstGeom>
          <a:ln>
            <a:noFill/>
          </a:ln>
          <a:effectLst>
            <a:outerShdw blurRad="292100" dist="139700" dir="2700000" algn="tl" rotWithShape="0">
              <a:srgbClr val="333333">
                <a:alpha val="65000"/>
              </a:srgbClr>
            </a:outerShdw>
          </a:effectLst>
        </p:spPr>
      </p:pic>
      <p:pic>
        <p:nvPicPr>
          <p:cNvPr id="9" name="Picture 4" descr="https://timgsa.baidu.com/timg?image&amp;quality=80&amp;size=b9999_10000&amp;sec=1534987172840&amp;di=2cb1b52666e5439b61aa0845b554a83a&amp;imgtype=0&amp;src=http%3A%2F%2Fs13.sinaimg.cn%2Fbmiddle%2F001iUVOfzy7cDbnKthW2c%26690"/>
          <p:cNvPicPr>
            <a:picLocks noChangeAspect="1" noChangeArrowheads="1"/>
          </p:cNvPicPr>
          <p:nvPr/>
        </p:nvPicPr>
        <p:blipFill>
          <a:blip r:embed="rId5" cstate="print"/>
          <a:srcRect/>
          <a:stretch>
            <a:fillRect/>
          </a:stretch>
        </p:blipFill>
        <p:spPr bwMode="auto">
          <a:xfrm>
            <a:off x="2514601" y="4543103"/>
            <a:ext cx="3014075" cy="1897751"/>
          </a:xfrm>
          <a:prstGeom prst="round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1"/>
          <p:cNvSpPr txBox="1">
            <a:spLocks noChangeArrowheads="1"/>
          </p:cNvSpPr>
          <p:nvPr/>
        </p:nvSpPr>
        <p:spPr bwMode="auto">
          <a:xfrm>
            <a:off x="2927350" y="1600200"/>
            <a:ext cx="6337300" cy="73723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宋体" panose="02010600030101010101" pitchFamily="2" charset="-122"/>
                <a:ea typeface="宋体" panose="02010600030101010101" pitchFamily="2" charset="-122"/>
              </a:rPr>
              <a:t>【</a:t>
            </a:r>
            <a:r>
              <a:rPr lang="zh-CN" altLang="en-US" sz="2800" b="1" dirty="0">
                <a:solidFill>
                  <a:schemeClr val="tx1"/>
                </a:solidFill>
                <a:uFillTx/>
                <a:latin typeface="宋体" panose="02010600030101010101" pitchFamily="2" charset="-122"/>
                <a:ea typeface="宋体" panose="02010600030101010101" pitchFamily="2" charset="-122"/>
              </a:rPr>
              <a:t>三、</a:t>
            </a:r>
            <a:r>
              <a:rPr lang="zh-CN" altLang="zh-CN" sz="2800" b="1" dirty="0">
                <a:latin typeface="+mn-ea"/>
              </a:rPr>
              <a:t>尊重和传承中华民族历史和文化</a:t>
            </a:r>
            <a:r>
              <a:rPr lang="en-US" altLang="zh-CN" sz="2800" dirty="0">
                <a:solidFill>
                  <a:srgbClr val="C00000"/>
                </a:solidFill>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cstate="print"/>
          <a:stretch>
            <a:fillRect/>
          </a:stretch>
        </p:blipFill>
        <p:spPr>
          <a:xfrm>
            <a:off x="7534201" y="3120009"/>
            <a:ext cx="2809875" cy="1944217"/>
          </a:xfrm>
          <a:prstGeom prst="rect">
            <a:avLst/>
          </a:prstGeom>
          <a:ln>
            <a:noFill/>
          </a:ln>
          <a:effectLst>
            <a:softEdge rad="112500"/>
          </a:effectLst>
        </p:spPr>
      </p:pic>
      <p:pic>
        <p:nvPicPr>
          <p:cNvPr id="5" name="图片 4"/>
          <p:cNvPicPr>
            <a:picLocks noChangeAspect="1"/>
          </p:cNvPicPr>
          <p:nvPr/>
        </p:nvPicPr>
        <p:blipFill>
          <a:blip r:embed="rId3" cstate="print"/>
          <a:stretch>
            <a:fillRect/>
          </a:stretch>
        </p:blipFill>
        <p:spPr>
          <a:xfrm>
            <a:off x="2133600" y="3048000"/>
            <a:ext cx="5307108" cy="2051258"/>
          </a:xfrm>
          <a:prstGeom prst="rect">
            <a:avLst/>
          </a:prstGeom>
          <a:ln>
            <a:noFill/>
          </a:ln>
          <a:effectLst>
            <a:softEdge rad="112500"/>
          </a:effectLst>
        </p:spPr>
      </p:pic>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中华优秀传统文化蕴含着中华民族世世代代形成和积累的思想营养和实践智慧，是中华民族得以延续的文化基因，也是我们在世界文化激荡中站位脚跟的根基。我们必须尊重和传承中华民族历史文化，以时代精神激活中华优秀传统文化的生命力，不断推进中华优秀传统文化创造性转化和创新性发展。</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3" y="936785"/>
            <a:ext cx="6651831"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中华优秀传统文化是中华民族的精神命脉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历史是一面镜子，从历史中能够更好看清世界、参透生活、认识自己；历史是一位智者，同历史对话能够更好认识过去、把握当下、面向未来；历史是最好的教科书，在历史中看成败、鉴得失、知兴替；历史是最好的清醒剂，吃一堑，长一智；历史是最好的营养剂，吸取历史智慧，总结历史经验和历史规律，回答和解决当下的重要理论和现实问题。</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正确认识历史的时代价值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抛弃传统、丢掉根本，就等于割断了自己的精神命脉。坚决反对一些人打着“重评历史”的幌子，否定近现代中国革命历史、中国共产党历史和中华人民共和国历史。坚决反对抹黑英雄、诋毁革命英雄。我们要对中华民族的英雄心怀崇敬，自觉传承好中华民族辉煌灿烂的历史文化。</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旗帜鲜明反对历史虚无主义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捕获3.PNG"/>
          <p:cNvPicPr>
            <a:picLocks noChangeAspect="1"/>
          </p:cNvPicPr>
          <p:nvPr/>
        </p:nvPicPr>
        <p:blipFill>
          <a:blip r:embed="rId2"/>
          <a:srcRect l="2326"/>
          <a:stretch>
            <a:fillRect/>
          </a:stretch>
        </p:blipFill>
        <p:spPr>
          <a:xfrm>
            <a:off x="7543801" y="1676401"/>
            <a:ext cx="2671763" cy="4098925"/>
          </a:xfrm>
          <a:prstGeom prst="rect">
            <a:avLst/>
          </a:prstGeom>
          <a:ln>
            <a:noFill/>
          </a:ln>
          <a:effectLst>
            <a:outerShdw blurRad="292100" dist="139700" dir="2700000" algn="tl" rotWithShape="0">
              <a:srgbClr val="333333">
                <a:alpha val="65000"/>
              </a:srgbClr>
            </a:outerShdw>
          </a:effectLst>
        </p:spPr>
      </p:pic>
      <p:pic>
        <p:nvPicPr>
          <p:cNvPr id="5" name="Picture 2" descr="C:\Users\admin\Downloads\966497537.jpg"/>
          <p:cNvPicPr>
            <a:picLocks noChangeAspect="1" noChangeArrowheads="1"/>
          </p:cNvPicPr>
          <p:nvPr/>
        </p:nvPicPr>
        <p:blipFill>
          <a:blip r:embed="rId3"/>
          <a:srcRect t="3682" b="17149"/>
          <a:stretch>
            <a:fillRect/>
          </a:stretch>
        </p:blipFill>
        <p:spPr bwMode="auto">
          <a:xfrm>
            <a:off x="2319338" y="1676401"/>
            <a:ext cx="2303462" cy="4098925"/>
          </a:xfrm>
          <a:prstGeom prst="rect">
            <a:avLst/>
          </a:prstGeom>
          <a:ln>
            <a:noFill/>
          </a:ln>
          <a:effectLst>
            <a:outerShdw blurRad="292100" dist="139700" dir="2700000" algn="tl" rotWithShape="0">
              <a:srgbClr val="333333">
                <a:alpha val="65000"/>
              </a:srgbClr>
            </a:outerShdw>
          </a:effectLst>
        </p:spPr>
      </p:pic>
      <p:pic>
        <p:nvPicPr>
          <p:cNvPr id="6" name="Picture 3" descr="C:\Users\admin\Downloads\1986930601.jpg"/>
          <p:cNvPicPr>
            <a:picLocks noChangeAspect="1" noChangeArrowheads="1"/>
          </p:cNvPicPr>
          <p:nvPr/>
        </p:nvPicPr>
        <p:blipFill>
          <a:blip r:embed="rId4"/>
          <a:srcRect/>
          <a:stretch>
            <a:fillRect/>
          </a:stretch>
        </p:blipFill>
        <p:spPr bwMode="auto">
          <a:xfrm>
            <a:off x="4911726" y="1676401"/>
            <a:ext cx="2309813" cy="409892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057400" y="2286001"/>
            <a:ext cx="4402138" cy="2447925"/>
          </a:xfrm>
          <a:prstGeom prst="rect">
            <a:avLst/>
          </a:prstGeom>
          <a:noFill/>
          <a:ln w="9525">
            <a:noFill/>
            <a:miter lim="800000"/>
          </a:ln>
        </p:spPr>
        <p:txBody>
          <a:bodyPr/>
          <a:lstStyle/>
          <a:p>
            <a:pPr marL="342900" indent="-342900">
              <a:lnSpc>
                <a:spcPct val="150000"/>
              </a:lnSpc>
              <a:spcBef>
                <a:spcPct val="20000"/>
              </a:spcBef>
              <a:buClr>
                <a:srgbClr val="A20000"/>
              </a:buClr>
              <a:buSzPct val="75000"/>
              <a:defRPr/>
            </a:pPr>
            <a:r>
              <a:rPr lang="zh-CN" altLang="en-US" sz="2800" b="1" dirty="0">
                <a:solidFill>
                  <a:srgbClr val="A20000"/>
                </a:solidFill>
                <a:latin typeface="+mn-ea"/>
              </a:rPr>
              <a:t>     </a:t>
            </a:r>
            <a:r>
              <a:rPr lang="zh-CN" altLang="en-US" sz="2400" dirty="0">
                <a:latin typeface="微软雅黑" panose="020B0503020204020204" pitchFamily="34" charset="-122"/>
                <a:ea typeface="微软雅黑" panose="020B0503020204020204" pitchFamily="34" charset="-122"/>
              </a:rPr>
              <a:t>没有伟大人物出现的民族，是世界上最可怜的生物之群；有了伟大人物，而不知拥护、爱戴、崇仰的国家，是没有希望的奴隶之邦。 </a:t>
            </a:r>
            <a:endParaRPr lang="en-US" altLang="zh-CN" sz="2400" dirty="0">
              <a:latin typeface="微软雅黑" panose="020B0503020204020204" pitchFamily="34" charset="-122"/>
              <a:ea typeface="微软雅黑" panose="020B0503020204020204" pitchFamily="34" charset="-122"/>
            </a:endParaRPr>
          </a:p>
          <a:p>
            <a:pPr eaLnBrk="1" hangingPunct="1">
              <a:lnSpc>
                <a:spcPct val="150000"/>
              </a:lnSpc>
              <a:defRPr/>
            </a:pPr>
            <a:r>
              <a:rPr lang="en-US" altLang="zh-CN" sz="2800" dirty="0">
                <a:solidFill>
                  <a:srgbClr val="000099"/>
                </a:solidFill>
                <a:latin typeface="+mn-ea"/>
              </a:rPr>
              <a:t>     </a:t>
            </a:r>
            <a:r>
              <a:rPr lang="zh-CN" altLang="en-US" sz="2800" dirty="0">
                <a:solidFill>
                  <a:srgbClr val="000099"/>
                </a:solidFill>
                <a:latin typeface="+mn-ea"/>
              </a:rPr>
              <a:t>                              </a:t>
            </a:r>
            <a:endParaRPr lang="en-US" altLang="zh-CN" sz="2800" dirty="0">
              <a:latin typeface="+mn-ea"/>
            </a:endParaRP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r>
              <a:rPr lang="en-US" altLang="zh-CN" sz="2800" b="1" dirty="0">
                <a:latin typeface="+mn-ea"/>
              </a:rPr>
              <a:t>      </a:t>
            </a: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endParaRPr lang="en-US" altLang="zh-CN" sz="2800" b="1" dirty="0">
              <a:latin typeface="+mn-ea"/>
            </a:endParaRPr>
          </a:p>
          <a:p>
            <a:pPr marL="342900" indent="-342900">
              <a:lnSpc>
                <a:spcPct val="150000"/>
              </a:lnSpc>
              <a:spcBef>
                <a:spcPct val="20000"/>
              </a:spcBef>
              <a:buClr>
                <a:srgbClr val="A20000"/>
              </a:buClr>
              <a:buSzPct val="75000"/>
              <a:defRPr/>
            </a:pPr>
            <a:r>
              <a:rPr lang="zh-CN" altLang="en-US" sz="2800" dirty="0">
                <a:latin typeface="+mn-ea"/>
              </a:rPr>
              <a:t>       </a:t>
            </a:r>
          </a:p>
        </p:txBody>
      </p:sp>
      <p:pic>
        <p:nvPicPr>
          <p:cNvPr id="4" name="Picture 10" descr="xinsrc_3520802221016109758829"/>
          <p:cNvPicPr>
            <a:picLocks noChangeAspect="1" noChangeArrowheads="1"/>
          </p:cNvPicPr>
          <p:nvPr/>
        </p:nvPicPr>
        <p:blipFill>
          <a:blip r:embed="rId2"/>
          <a:srcRect/>
          <a:stretch>
            <a:fillRect/>
          </a:stretch>
        </p:blipFill>
        <p:spPr bwMode="auto">
          <a:xfrm>
            <a:off x="7391401" y="2057400"/>
            <a:ext cx="2447925" cy="3613150"/>
          </a:xfrm>
          <a:prstGeom prst="rect">
            <a:avLst/>
          </a:prstGeom>
          <a:ln>
            <a:noFill/>
          </a:ln>
          <a:effectLst>
            <a:outerShdw blurRad="292100" dist="139700" dir="2700000" algn="tl" rotWithShape="0">
              <a:srgbClr val="333333">
                <a:alpha val="65000"/>
              </a:srgbClr>
            </a:outerShdw>
          </a:effectLst>
        </p:spPr>
      </p:pic>
      <p:sp>
        <p:nvSpPr>
          <p:cNvPr id="52229" name="TextBox 15"/>
          <p:cNvSpPr txBox="1">
            <a:spLocks noChangeArrowheads="1"/>
          </p:cNvSpPr>
          <p:nvPr/>
        </p:nvSpPr>
        <p:spPr bwMode="auto">
          <a:xfrm>
            <a:off x="8615364" y="5153025"/>
            <a:ext cx="8778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b="1">
                <a:latin typeface="华文琥珀" panose="02010800040101010101" pitchFamily="2" charset="-122"/>
                <a:ea typeface="华文琥珀" panose="02010800040101010101" pitchFamily="2" charset="-122"/>
              </a:rPr>
              <a:t>郁达夫</a:t>
            </a: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新时代大学生要准确把握党的历史发展的主题主线、主流本质，深刻领悟中国共产党为什么“能”、马克思主义为什么“行”、中国特色社会主义为什么“好”的历史逻辑、理论逻辑、实践逻辑，真正理解历史、把握历史，增强历史自觉和历史自信。</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6000668"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大学生要树立大历史观和正确党史观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95259" y="2541883"/>
            <a:ext cx="8051971" cy="1200329"/>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1600" b="1" dirty="0">
                <a:latin typeface="方正仿宋_GBK" pitchFamily="65" charset="-122"/>
                <a:ea typeface="方正仿宋_GBK" pitchFamily="65" charset="-122"/>
                <a:cs typeface="方正仿宋_GBK" pitchFamily="65" charset="-122"/>
              </a:rPr>
              <a:t>    </a:t>
            </a:r>
            <a:r>
              <a:rPr lang="zh-CN" altLang="en-US" sz="1600" b="1" dirty="0">
                <a:solidFill>
                  <a:schemeClr val="tx1"/>
                </a:solidFill>
                <a:latin typeface="楷体" panose="02010609060101010101" pitchFamily="49" charset="-122"/>
                <a:ea typeface="楷体" panose="02010609060101010101" pitchFamily="49" charset="-122"/>
                <a:cs typeface="方正仿宋_GBK" pitchFamily="65" charset="-122"/>
              </a:rPr>
              <a:t>中国的命运与世界的命运紧密相关。我们要把弘扬爱国主义精神与扩大对外开放结合进来，尊重各国的历史特点、文化传统，尊重各国人民选择的发展道路，善于从不同文明中寻求智慧、汲取营养，增强中华文明生机活力。                  </a:t>
            </a:r>
            <a:r>
              <a:rPr lang="en-US" altLang="zh-CN" sz="1600" b="1" dirty="0">
                <a:solidFill>
                  <a:schemeClr val="tx1"/>
                </a:solidFill>
                <a:latin typeface="楷体" panose="02010609060101010101" pitchFamily="49" charset="-122"/>
                <a:ea typeface="楷体" panose="02010609060101010101" pitchFamily="49" charset="-122"/>
                <a:cs typeface="方正仿宋_GBK" pitchFamily="65" charset="-122"/>
              </a:rPr>
              <a:t>——</a:t>
            </a:r>
            <a:r>
              <a:rPr lang="zh-CN" altLang="en-US" sz="1600" b="1" dirty="0">
                <a:solidFill>
                  <a:schemeClr val="tx1"/>
                </a:solidFill>
                <a:latin typeface="楷体" panose="02010609060101010101" pitchFamily="49" charset="-122"/>
                <a:ea typeface="楷体" panose="02010609060101010101" pitchFamily="49" charset="-122"/>
                <a:cs typeface="方正仿宋_GBK" pitchFamily="65" charset="-122"/>
              </a:rPr>
              <a:t>习近平</a:t>
            </a:r>
          </a:p>
        </p:txBody>
      </p:sp>
      <p:sp>
        <p:nvSpPr>
          <p:cNvPr id="4" name="TextBox 21"/>
          <p:cNvSpPr txBox="1">
            <a:spLocks noChangeArrowheads="1"/>
          </p:cNvSpPr>
          <p:nvPr/>
        </p:nvSpPr>
        <p:spPr bwMode="auto">
          <a:xfrm>
            <a:off x="3226990" y="1227486"/>
            <a:ext cx="5941286" cy="737235"/>
          </a:xfrm>
          <a:prstGeom prst="rect">
            <a:avLst/>
          </a:prstGeom>
          <a:noFill/>
          <a:ln w="9525">
            <a:noFill/>
            <a:miter lim="800000"/>
          </a:ln>
        </p:spPr>
        <p:txBody>
          <a:bodyPr wrap="square">
            <a:spAutoFit/>
          </a:bodyPr>
          <a:lstStyle/>
          <a:p>
            <a:pPr eaLnBrk="1" hangingPunct="1">
              <a:lnSpc>
                <a:spcPct val="150000"/>
              </a:lnSpc>
              <a:defRPr/>
            </a:pPr>
            <a:r>
              <a:rPr lang="en-US" altLang="zh-CN" sz="2800" dirty="0">
                <a:solidFill>
                  <a:srgbClr val="C00000"/>
                </a:solidFill>
                <a:latin typeface="+mn-ea"/>
              </a:rPr>
              <a:t>【</a:t>
            </a:r>
            <a:r>
              <a:rPr lang="zh-CN" altLang="en-US" sz="2800" b="1" dirty="0">
                <a:solidFill>
                  <a:schemeClr val="tx1"/>
                </a:solidFill>
                <a:uFillTx/>
                <a:latin typeface="+中文正文" charset="0"/>
              </a:rPr>
              <a:t>四、</a:t>
            </a:r>
            <a:r>
              <a:rPr lang="zh-CN" altLang="zh-CN" sz="2800" b="1" dirty="0">
                <a:latin typeface="+mn-ea"/>
              </a:rPr>
              <a:t>坚持立足民族又面向世界</a:t>
            </a:r>
            <a:r>
              <a:rPr lang="en-US" altLang="zh-CN" sz="2800" dirty="0">
                <a:solidFill>
                  <a:srgbClr val="C00000"/>
                </a:solidFill>
                <a:latin typeface="+mn-ea"/>
              </a:rPr>
              <a:t>】</a:t>
            </a:r>
            <a:endParaRPr lang="zh-CN" altLang="en-US" sz="2800" dirty="0">
              <a:latin typeface="+mn-ea"/>
            </a:endParaRPr>
          </a:p>
        </p:txBody>
      </p:sp>
      <p:sp>
        <p:nvSpPr>
          <p:cNvPr id="5" name="对话气泡: 椭圆形 17"/>
          <p:cNvSpPr/>
          <p:nvPr/>
        </p:nvSpPr>
        <p:spPr>
          <a:xfrm>
            <a:off x="7620000" y="5033954"/>
            <a:ext cx="2304256" cy="1296144"/>
          </a:xfrm>
          <a:prstGeom prst="wedgeEllipseCallout">
            <a:avLst>
              <a:gd name="adj1" fmla="val -63627"/>
              <a:gd name="adj2" fmla="val -69110"/>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latin typeface="微软雅黑" panose="020B0503020204020204" pitchFamily="34" charset="-122"/>
                <a:ea typeface="微软雅黑" panose="020B0503020204020204" pitchFamily="34" charset="-122"/>
              </a:rPr>
              <a:t>课堂思考</a:t>
            </a:r>
          </a:p>
        </p:txBody>
      </p:sp>
      <p:sp>
        <p:nvSpPr>
          <p:cNvPr id="6" name="矩形 5"/>
          <p:cNvSpPr/>
          <p:nvPr/>
        </p:nvSpPr>
        <p:spPr>
          <a:xfrm>
            <a:off x="2438400" y="4327913"/>
            <a:ext cx="4824536" cy="64516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A20000"/>
              </a:buClr>
              <a:buFont typeface="Wingdings" panose="05000000000000000000" pitchFamily="2" charset="2"/>
              <a:buChar char="u"/>
              <a:defRPr/>
            </a:pPr>
            <a:r>
              <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sym typeface="+mn-ea"/>
              </a:rPr>
              <a:t>大国崛起与爱国主义</a:t>
            </a:r>
            <a:endPar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endParaRPr>
          </a:p>
        </p:txBody>
      </p:sp>
    </p:spTree>
  </p:cSld>
  <p:clrMapOvr>
    <a:masterClrMapping/>
  </p:clrMapOvr>
  <p:transition>
    <p:blinds dir="ver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经济全球化是人类社会发展的必然趋势，但不等于全球政治、文化一体化。在经济全球化的背景下，国家仍然是民族存在的最高组织形式，是国际社会活动中的独立主体。只要国家继续存在，爱国主义就有坚实的基础。</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977424" y="1342550"/>
            <a:ext cx="5924468" cy="52197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维护国家发展主体性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p:nvPr/>
        </p:nvSpPr>
        <p:spPr>
          <a:xfrm>
            <a:off x="2066925" y="3265488"/>
            <a:ext cx="7772400" cy="1223962"/>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4" name="矩形 3"/>
          <p:cNvSpPr/>
          <p:nvPr/>
        </p:nvSpPr>
        <p:spPr>
          <a:xfrm>
            <a:off x="2126615" y="3429000"/>
            <a:ext cx="6610350" cy="737235"/>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wrap="square">
            <a:spAutoFit/>
          </a:bodyPr>
          <a:lstStyle/>
          <a:p>
            <a:pPr eaLnBrk="1" hangingPunct="1">
              <a:lnSpc>
                <a:spcPct val="150000"/>
              </a:lnSpc>
              <a:buClr>
                <a:srgbClr val="C00000"/>
              </a:buClr>
              <a:buFont typeface="Wingdings" panose="05000000000000000000" pitchFamily="2" charset="2"/>
              <a:buChar char="u"/>
              <a:defRPr/>
            </a:pPr>
            <a:r>
              <a:rPr lang="zh-CN" altLang="en-US" sz="2800" b="1" dirty="0">
                <a:solidFill>
                  <a:srgbClr val="FF0000"/>
                </a:solidFill>
                <a:latin typeface="微软雅黑" panose="020B0503020204020204" pitchFamily="34" charset="-122"/>
                <a:ea typeface="微软雅黑" panose="020B0503020204020204" pitchFamily="34" charset="-122"/>
                <a:cs typeface="方正仿宋_GBK" pitchFamily="65" charset="-122"/>
              </a:rPr>
              <a:t>经济全球化背景下还需要爱国主义吗？</a:t>
            </a:r>
            <a:endParaRPr lang="zh-CN" altLang="en-US" sz="2400" dirty="0">
              <a:solidFill>
                <a:schemeClr val="tx1"/>
              </a:solidFill>
              <a:latin typeface="微软雅黑" panose="020B0503020204020204" pitchFamily="34" charset="-122"/>
              <a:ea typeface="微软雅黑" panose="020B0503020204020204" pitchFamily="34" charset="-122"/>
              <a:cs typeface="方正仿宋_GBK" pitchFamily="65" charset="-122"/>
            </a:endParaRPr>
          </a:p>
        </p:txBody>
      </p:sp>
      <p:sp>
        <p:nvSpPr>
          <p:cNvPr id="7" name="对话气泡: 椭圆形 17"/>
          <p:cNvSpPr/>
          <p:nvPr/>
        </p:nvSpPr>
        <p:spPr>
          <a:xfrm>
            <a:off x="7772400" y="1371600"/>
            <a:ext cx="2448272" cy="1368152"/>
          </a:xfrm>
          <a:prstGeom prst="wedgeEllipseCallout">
            <a:avLst>
              <a:gd name="adj1" fmla="val -30614"/>
              <a:gd name="adj2" fmla="val 93328"/>
            </a:avLst>
          </a:prstGeom>
          <a:solidFill>
            <a:srgbClr val="FFC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2800" b="1" dirty="0">
                <a:solidFill>
                  <a:schemeClr val="tx1"/>
                </a:solidFill>
                <a:latin typeface="微软雅黑" panose="020B0503020204020204" pitchFamily="34" charset="-122"/>
                <a:ea typeface="微软雅黑" panose="020B0503020204020204" pitchFamily="34" charset="-122"/>
              </a:rPr>
              <a:t>课堂互动</a:t>
            </a:r>
          </a:p>
        </p:txBody>
      </p:sp>
    </p:spTree>
  </p:cSld>
  <p:clrMapOvr>
    <a:masterClrMapping/>
  </p:clrMapOvr>
  <p:transition>
    <p:blinds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1"/>
          <p:cNvSpPr txBox="1">
            <a:spLocks noChangeArrowheads="1"/>
          </p:cNvSpPr>
          <p:nvPr/>
        </p:nvSpPr>
        <p:spPr bwMode="auto">
          <a:xfrm>
            <a:off x="2057400" y="1592263"/>
            <a:ext cx="7200900" cy="738664"/>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zh-CN" sz="2800" b="1" dirty="0">
                <a:latin typeface="+mn-ea"/>
              </a:rPr>
              <a:t>物质生活与精神生活相互关系的独到理解</a:t>
            </a:r>
            <a:r>
              <a:rPr lang="zh-CN" altLang="zh-CN" sz="2800" dirty="0">
                <a:latin typeface="+mn-ea"/>
              </a:rPr>
              <a:t> </a:t>
            </a:r>
            <a:r>
              <a:rPr lang="en-US" altLang="zh-CN" sz="2800" dirty="0">
                <a:solidFill>
                  <a:srgbClr val="C00000"/>
                </a:solidFill>
                <a:latin typeface="+mn-ea"/>
              </a:rPr>
              <a:t>】</a:t>
            </a:r>
            <a:endParaRPr lang="zh-CN" altLang="en-US" sz="2800" dirty="0">
              <a:latin typeface="+mn-ea"/>
            </a:endParaRPr>
          </a:p>
        </p:txBody>
      </p:sp>
      <p:pic>
        <p:nvPicPr>
          <p:cNvPr id="10" name="Picture 5" descr="C:\Users\admin\Downloads\1813288055.jpg"/>
          <p:cNvPicPr>
            <a:picLocks noChangeAspect="1" noChangeArrowheads="1"/>
          </p:cNvPicPr>
          <p:nvPr/>
        </p:nvPicPr>
        <p:blipFill>
          <a:blip r:embed="rId2" cstate="print"/>
          <a:srcRect b="21955"/>
          <a:stretch>
            <a:fillRect/>
          </a:stretch>
        </p:blipFill>
        <p:spPr bwMode="auto">
          <a:xfrm>
            <a:off x="7391401" y="2819400"/>
            <a:ext cx="2568575" cy="3467100"/>
          </a:xfrm>
          <a:prstGeom prst="rect">
            <a:avLst/>
          </a:prstGeom>
          <a:ln>
            <a:noFill/>
          </a:ln>
          <a:effectLst>
            <a:outerShdw blurRad="292100" dist="139700" dir="2700000" algn="tl" rotWithShape="0">
              <a:srgbClr val="333333">
                <a:alpha val="65000"/>
              </a:srgbClr>
            </a:outerShdw>
          </a:effectLst>
        </p:spPr>
      </p:pic>
      <p:sp>
        <p:nvSpPr>
          <p:cNvPr id="11" name="Rectangle 4"/>
          <p:cNvSpPr>
            <a:spLocks noGrp="1" noChangeArrowheads="1"/>
          </p:cNvSpPr>
          <p:nvPr>
            <p:ph idx="1"/>
          </p:nvPr>
        </p:nvSpPr>
        <p:spPr>
          <a:xfrm>
            <a:off x="2286000" y="3221038"/>
            <a:ext cx="4648200" cy="4648200"/>
          </a:xfrm>
        </p:spPr>
        <p:txBody>
          <a:bodyPr/>
          <a:lstStyle/>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“不义而富且贵，于我如浮云”</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“道德当身，故不以物惑”</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“一箪食，一瓢饮，在陋巷，人不堪其忧，回也不改其乐” </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687830" y="2376170"/>
            <a:ext cx="8245475" cy="300037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1"/>
                </a:solidFill>
                <a:latin typeface="微软雅黑" panose="020B0503020204020204" pitchFamily="34" charset="-122"/>
                <a:ea typeface="微软雅黑" panose="020B0503020204020204" pitchFamily="34" charset="-122"/>
              </a:rPr>
              <a:t>   </a:t>
            </a:r>
            <a:r>
              <a:rPr lang="en-US" altLang="zh-CN" sz="2000" b="1" kern="0" dirty="0">
                <a:solidFill>
                  <a:schemeClr val="tx1"/>
                </a:solidFill>
                <a:latin typeface="楷体" panose="02010609060101010101" pitchFamily="49" charset="-122"/>
                <a:ea typeface="楷体" panose="02010609060101010101" pitchFamily="49" charset="-122"/>
                <a:sym typeface="+mn-ea"/>
              </a:rPr>
              <a:t>“</a:t>
            </a:r>
            <a:r>
              <a:rPr lang="zh-CN" altLang="en-US" sz="2000" b="1" kern="0" dirty="0">
                <a:solidFill>
                  <a:schemeClr val="tx1"/>
                </a:solidFill>
                <a:latin typeface="楷体" panose="02010609060101010101" pitchFamily="49" charset="-122"/>
                <a:ea typeface="楷体" panose="02010609060101010101" pitchFamily="49" charset="-122"/>
                <a:sym typeface="+mn-ea"/>
              </a:rPr>
              <a:t>经济全球化</a:t>
            </a:r>
            <a:r>
              <a:rPr lang="zh-CN" altLang="en-US" sz="2000" b="1" kern="0" dirty="0">
                <a:solidFill>
                  <a:schemeClr val="tx1"/>
                </a:solidFill>
                <a:uFillTx/>
                <a:latin typeface="楷体" panose="02010609060101010101" pitchFamily="49" charset="-122"/>
                <a:ea typeface="楷体" panose="02010609060101010101" pitchFamily="49" charset="-122"/>
                <a:sym typeface="+mn-ea"/>
              </a:rPr>
              <a:t>”这个词，至今没有一个公认的定义。从</a:t>
            </a:r>
            <a:r>
              <a:rPr lang="zh-CN" altLang="en-US" sz="2000" b="1" kern="0" dirty="0">
                <a:solidFill>
                  <a:schemeClr val="tx1"/>
                </a:solidFill>
                <a:latin typeface="楷体" panose="02010609060101010101" pitchFamily="49" charset="-122"/>
                <a:ea typeface="楷体" panose="02010609060101010101" pitchFamily="49" charset="-122"/>
                <a:sym typeface="+mn-ea"/>
              </a:rPr>
              <a:t>生产力运动和发展的角度分析，经济全球化是一个历史过程：一方面在世界范围内各国、各地区的经济相互交织、相互影响、相互融合成统一整体，即形成“全球统一市场”；另一方面在世界范围内建立了规范经济行为的全球规则，并以此为基础建立了经济运行的全球机制。在这个过程中，市场经济一统天下，生产要素在全球范围内自由流动和优化配置。因此，经济全球化是指生产要素跨越国界，在全球范围内自由流动，各国、各地区相互融合成整体的历史过程。</a:t>
            </a:r>
            <a:r>
              <a:rPr lang="zh-CN" altLang="en-US" sz="2000" kern="0" dirty="0">
                <a:solidFill>
                  <a:schemeClr val="tx1"/>
                </a:solidFill>
                <a:latin typeface="微软雅黑" panose="020B0503020204020204" pitchFamily="34" charset="-122"/>
                <a:ea typeface="微软雅黑" panose="020B0503020204020204" pitchFamily="34" charset="-122"/>
              </a:rPr>
              <a:t>   </a:t>
            </a:r>
          </a:p>
        </p:txBody>
      </p:sp>
      <p:grpSp>
        <p:nvGrpSpPr>
          <p:cNvPr id="154" name="组合 153"/>
          <p:cNvGrpSpPr/>
          <p:nvPr/>
        </p:nvGrpSpPr>
        <p:grpSpPr>
          <a:xfrm>
            <a:off x="905321" y="34586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977424" y="1342550"/>
            <a:ext cx="5924468" cy="521970"/>
          </a:xfrm>
          <a:prstGeom prst="rect">
            <a:avLst/>
          </a:prstGeom>
          <a:noFill/>
        </p:spPr>
        <p:txBody>
          <a:bodyPr wrap="square" rtlCol="0">
            <a:spAutoFit/>
          </a:bodyPr>
          <a:lstStyle/>
          <a:p>
            <a:pPr algn="ctr"/>
            <a:r>
              <a:rPr lang="zh-CN" altLang="en-US" sz="2800" b="1" dirty="0">
                <a:solidFill>
                  <a:srgbClr val="C00000"/>
                </a:solidFill>
                <a:uFillTx/>
                <a:latin typeface="华文中宋" panose="02010600040101010101" pitchFamily="2" charset="-122"/>
                <a:ea typeface="华文中宋" panose="02010600040101010101" pitchFamily="2" charset="-122"/>
              </a:rPr>
              <a:t>经济全球化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687830" y="2376170"/>
            <a:ext cx="8245475" cy="300037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342900" indent="-342900">
              <a:lnSpc>
                <a:spcPct val="80000"/>
              </a:lnSpc>
              <a:spcBef>
                <a:spcPct val="20000"/>
              </a:spcBef>
              <a:defRPr/>
            </a:pPr>
            <a:r>
              <a:rPr lang="en-US" altLang="zh-CN" sz="2400" b="1" kern="0" dirty="0">
                <a:solidFill>
                  <a:schemeClr val="tx1"/>
                </a:solidFill>
                <a:latin typeface="楷体" panose="02010609060101010101" pitchFamily="49" charset="-122"/>
                <a:ea typeface="楷体" panose="02010609060101010101" pitchFamily="49" charset="-122"/>
                <a:sym typeface="+mn-ea"/>
              </a:rPr>
              <a:t>      </a:t>
            </a:r>
            <a:r>
              <a:rPr lang="zh-CN" sz="2400" b="1" kern="0" dirty="0">
                <a:solidFill>
                  <a:schemeClr val="tx1"/>
                </a:solidFill>
                <a:latin typeface="楷体" panose="02010609060101010101" pitchFamily="49" charset="-122"/>
                <a:ea typeface="楷体" panose="02010609060101010101" pitchFamily="49" charset="-122"/>
                <a:sym typeface="+mn-ea"/>
              </a:rPr>
              <a:t>当</a:t>
            </a:r>
            <a:r>
              <a:rPr lang="zh-CN" sz="2400" b="1" kern="0" dirty="0">
                <a:solidFill>
                  <a:schemeClr val="tx1"/>
                </a:solidFill>
                <a:uFillTx/>
                <a:latin typeface="楷体" panose="02010609060101010101" pitchFamily="49" charset="-122"/>
                <a:ea typeface="楷体" panose="02010609060101010101" pitchFamily="49" charset="-122"/>
                <a:sym typeface="+mn-ea"/>
              </a:rPr>
              <a:t>今世界，各国的贸易往来更加频繁，文化交流不断加深，世界正在变成一个</a:t>
            </a:r>
            <a:r>
              <a:rPr lang="en-US" altLang="zh-CN" sz="2400" b="1" kern="0" dirty="0">
                <a:solidFill>
                  <a:schemeClr val="tx1"/>
                </a:solidFill>
                <a:uFillTx/>
                <a:latin typeface="楷体" panose="02010609060101010101" pitchFamily="49" charset="-122"/>
                <a:ea typeface="楷体" panose="02010609060101010101" pitchFamily="49" charset="-122"/>
                <a:sym typeface="+mn-ea"/>
              </a:rPr>
              <a:t>“</a:t>
            </a:r>
            <a:r>
              <a:rPr lang="zh-CN" altLang="en-US" sz="2400" b="1" kern="0" dirty="0">
                <a:solidFill>
                  <a:schemeClr val="tx1"/>
                </a:solidFill>
                <a:uFillTx/>
                <a:latin typeface="楷体" panose="02010609060101010101" pitchFamily="49" charset="-122"/>
                <a:ea typeface="楷体" panose="02010609060101010101" pitchFamily="49" charset="-122"/>
                <a:sym typeface="+mn-ea"/>
              </a:rPr>
              <a:t>地球村</a:t>
            </a:r>
            <a:r>
              <a:rPr lang="en-US" altLang="zh-CN" sz="2400" b="1" kern="0" dirty="0">
                <a:solidFill>
                  <a:schemeClr val="tx1"/>
                </a:solidFill>
                <a:uFillTx/>
                <a:latin typeface="楷体" panose="02010609060101010101" pitchFamily="49" charset="-122"/>
                <a:ea typeface="楷体" panose="02010609060101010101" pitchFamily="49" charset="-122"/>
                <a:sym typeface="+mn-ea"/>
              </a:rPr>
              <a:t>”</a:t>
            </a:r>
            <a:r>
              <a:rPr lang="zh-CN" altLang="en-US" sz="2400" b="1" kern="0" dirty="0">
                <a:solidFill>
                  <a:schemeClr val="tx1"/>
                </a:solidFill>
                <a:uFillTx/>
                <a:latin typeface="楷体" panose="02010609060101010101" pitchFamily="49" charset="-122"/>
                <a:ea typeface="楷体" panose="02010609060101010101" pitchFamily="49" charset="-122"/>
                <a:sym typeface="+mn-ea"/>
              </a:rPr>
              <a:t>。虽然经济全球化对爱国主义造成了较大冲击，但是爱国主义在今天仍然有其存在的理由。经济全球化是社会生产力发展的客观要求和科技进步的必然结果。在经济全球化背景下，各个国家之间的利益冲突和竞争强度没有减弱，一定程度上还强化了人们的爱国主义情感。经济全球化不等于政治全球化，更不意味着政治一体化，只要国家存在，爱国主义就有坚实的基础和丰富的意义。</a:t>
            </a:r>
          </a:p>
        </p:txBody>
      </p:sp>
      <p:grpSp>
        <p:nvGrpSpPr>
          <p:cNvPr id="154" name="组合 153"/>
          <p:cNvGrpSpPr/>
          <p:nvPr/>
        </p:nvGrpSpPr>
        <p:grpSpPr>
          <a:xfrm>
            <a:off x="905321" y="34586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977424" y="1342550"/>
            <a:ext cx="5924468" cy="521970"/>
          </a:xfrm>
          <a:prstGeom prst="rect">
            <a:avLst/>
          </a:prstGeom>
          <a:noFill/>
        </p:spPr>
        <p:txBody>
          <a:bodyPr wrap="square" rtlCol="0">
            <a:spAutoFit/>
          </a:bodyPr>
          <a:lstStyle/>
          <a:p>
            <a:pPr algn="ctr"/>
            <a:r>
              <a:rPr lang="zh-CN" altLang="en-US" sz="2800" b="1" dirty="0">
                <a:solidFill>
                  <a:srgbClr val="C00000"/>
                </a:solidFill>
                <a:uFillTx/>
                <a:latin typeface="华文中宋" panose="02010600040101010101" pitchFamily="2" charset="-122"/>
                <a:ea typeface="华文中宋" panose="02010600040101010101" pitchFamily="2" charset="-122"/>
              </a:rPr>
              <a:t>经济全球化背景下仍然需要爱国主义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2174875" y="1196975"/>
            <a:ext cx="8202295" cy="649605"/>
          </a:xfrm>
        </p:spPr>
        <p:txBody>
          <a:bodyPr/>
          <a:lstStyle/>
          <a:p>
            <a:pPr eaLnBrk="1" hangingPunct="1"/>
            <a:r>
              <a:rPr lang="zh-CN" altLang="en-US" sz="2800" b="1">
                <a:solidFill>
                  <a:srgbClr val="FF0000"/>
                </a:solidFill>
                <a:latin typeface="微软雅黑" panose="020B0503020204020204" pitchFamily="34" charset="-122"/>
                <a:ea typeface="微软雅黑" panose="020B0503020204020204" pitchFamily="34" charset="-122"/>
              </a:rPr>
              <a:t>明辨：经济全球化背景下为什么要弘扬爱国主义</a:t>
            </a:r>
          </a:p>
        </p:txBody>
      </p:sp>
      <p:sp>
        <p:nvSpPr>
          <p:cNvPr id="262149" name="Rectangle 5"/>
          <p:cNvSpPr>
            <a:spLocks noGrp="1" noChangeArrowheads="1"/>
          </p:cNvSpPr>
          <p:nvPr>
            <p:ph idx="1"/>
          </p:nvPr>
        </p:nvSpPr>
        <p:spPr>
          <a:xfrm>
            <a:off x="5638801" y="2438400"/>
            <a:ext cx="4538663" cy="3581400"/>
          </a:xfrm>
        </p:spPr>
        <p:txBody>
          <a:bodyPr>
            <a:normAutofit lnSpcReduction="10000"/>
          </a:bodyPr>
          <a:lstStyle/>
          <a:p>
            <a:pPr eaLnBrk="1" hangingPunct="1">
              <a:lnSpc>
                <a:spcPct val="80000"/>
              </a:lnSpc>
            </a:pPr>
            <a:r>
              <a:rPr lang="zh-CN" altLang="en-US" sz="2000" b="1">
                <a:latin typeface="楷体" panose="02010609060101010101" pitchFamily="49" charset="-122"/>
                <a:ea typeface="楷体" panose="02010609060101010101" pitchFamily="49" charset="-122"/>
              </a:rPr>
              <a:t>在经济全球化背景下，爱国主义并没有也不会过时。</a:t>
            </a:r>
          </a:p>
          <a:p>
            <a:pPr eaLnBrk="1" hangingPunct="1">
              <a:lnSpc>
                <a:spcPct val="80000"/>
              </a:lnSpc>
            </a:pPr>
            <a:endParaRPr lang="zh-CN" altLang="en-US" sz="2000" b="1">
              <a:latin typeface="楷体" panose="02010609060101010101" pitchFamily="49" charset="-122"/>
              <a:ea typeface="楷体" panose="02010609060101010101" pitchFamily="49" charset="-122"/>
            </a:endParaRPr>
          </a:p>
          <a:p>
            <a:pPr eaLnBrk="1" hangingPunct="1">
              <a:lnSpc>
                <a:spcPct val="80000"/>
              </a:lnSpc>
            </a:pPr>
            <a:r>
              <a:rPr lang="zh-CN" altLang="en-US" sz="2000" b="1">
                <a:latin typeface="楷体" panose="02010609060101010101" pitchFamily="49" charset="-122"/>
                <a:ea typeface="楷体" panose="02010609060101010101" pitchFamily="49" charset="-122"/>
              </a:rPr>
              <a:t>国家仍然是民族存在的最高组织形式，是国际社会活动中的独立主体。在参与经济全球化的过程中，必须坚定地捍卫自己国家的利益，这就更需要爱国主义的支撑。</a:t>
            </a:r>
          </a:p>
          <a:p>
            <a:pPr eaLnBrk="1" hangingPunct="1">
              <a:lnSpc>
                <a:spcPct val="80000"/>
              </a:lnSpc>
            </a:pPr>
            <a:endParaRPr lang="zh-CN" altLang="en-US" sz="2000" b="1">
              <a:latin typeface="楷体" panose="02010609060101010101" pitchFamily="49" charset="-122"/>
              <a:ea typeface="楷体" panose="02010609060101010101" pitchFamily="49" charset="-122"/>
            </a:endParaRPr>
          </a:p>
          <a:p>
            <a:pPr eaLnBrk="1" hangingPunct="1">
              <a:lnSpc>
                <a:spcPct val="80000"/>
              </a:lnSpc>
            </a:pPr>
            <a:r>
              <a:rPr lang="zh-CN" altLang="en-US" sz="2000" b="1">
                <a:latin typeface="楷体" panose="02010609060101010101" pitchFamily="49" charset="-122"/>
                <a:ea typeface="楷体" panose="02010609060101010101" pitchFamily="49" charset="-122"/>
              </a:rPr>
              <a:t>经济全球化是一把双刃剑，既是机遇，更是挑战，面对西方发达国家经济、政治和文化的挑战必须维护本国、本民族的利益。 </a:t>
            </a:r>
          </a:p>
        </p:txBody>
      </p:sp>
      <p:sp>
        <p:nvSpPr>
          <p:cNvPr id="55300" name="Text Box 3"/>
          <p:cNvSpPr txBox="1">
            <a:spLocks noChangeArrowheads="1"/>
          </p:cNvSpPr>
          <p:nvPr/>
        </p:nvSpPr>
        <p:spPr bwMode="auto">
          <a:xfrm>
            <a:off x="2506961" y="3238500"/>
            <a:ext cx="461665" cy="9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pic>
        <p:nvPicPr>
          <p:cNvPr id="55302" name="Picture 7" descr="经济全球化"/>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86000" y="2514600"/>
            <a:ext cx="2819400"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2149">
                                            <p:txEl>
                                              <p:pRg st="0" end="0"/>
                                            </p:txEl>
                                          </p:spTgt>
                                        </p:tgtEl>
                                        <p:attrNameLst>
                                          <p:attrName>style.visibility</p:attrName>
                                        </p:attrNameLst>
                                      </p:cBhvr>
                                      <p:to>
                                        <p:strVal val="visible"/>
                                      </p:to>
                                    </p:set>
                                    <p:animEffect transition="in" filter="fade">
                                      <p:cBhvr>
                                        <p:cTn id="7" dur="1000"/>
                                        <p:tgtEl>
                                          <p:spTgt spid="262149">
                                            <p:txEl>
                                              <p:pRg st="0" end="0"/>
                                            </p:txEl>
                                          </p:spTgt>
                                        </p:tgtEl>
                                      </p:cBhvr>
                                    </p:animEffect>
                                    <p:anim calcmode="lin" valueType="num">
                                      <p:cBhvr>
                                        <p:cTn id="8" dur="1000" fill="hold"/>
                                        <p:tgtEl>
                                          <p:spTgt spid="26214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621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2149">
                                            <p:txEl>
                                              <p:pRg st="2" end="2"/>
                                            </p:txEl>
                                          </p:spTgt>
                                        </p:tgtEl>
                                        <p:attrNameLst>
                                          <p:attrName>style.visibility</p:attrName>
                                        </p:attrNameLst>
                                      </p:cBhvr>
                                      <p:to>
                                        <p:strVal val="visible"/>
                                      </p:to>
                                    </p:set>
                                    <p:animEffect transition="in" filter="fade">
                                      <p:cBhvr>
                                        <p:cTn id="14" dur="1000"/>
                                        <p:tgtEl>
                                          <p:spTgt spid="262149">
                                            <p:txEl>
                                              <p:pRg st="2" end="2"/>
                                            </p:txEl>
                                          </p:spTgt>
                                        </p:tgtEl>
                                      </p:cBhvr>
                                    </p:animEffect>
                                    <p:anim calcmode="lin" valueType="num">
                                      <p:cBhvr>
                                        <p:cTn id="15" dur="1000" fill="hold"/>
                                        <p:tgtEl>
                                          <p:spTgt spid="26214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621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62149">
                                            <p:txEl>
                                              <p:pRg st="4" end="4"/>
                                            </p:txEl>
                                          </p:spTgt>
                                        </p:tgtEl>
                                        <p:attrNameLst>
                                          <p:attrName>style.visibility</p:attrName>
                                        </p:attrNameLst>
                                      </p:cBhvr>
                                      <p:to>
                                        <p:strVal val="visible"/>
                                      </p:to>
                                    </p:set>
                                    <p:animEffect transition="in" filter="fade">
                                      <p:cBhvr>
                                        <p:cTn id="21" dur="1000"/>
                                        <p:tgtEl>
                                          <p:spTgt spid="262149">
                                            <p:txEl>
                                              <p:pRg st="4" end="4"/>
                                            </p:txEl>
                                          </p:spTgt>
                                        </p:tgtEl>
                                      </p:cBhvr>
                                    </p:animEffect>
                                    <p:anim calcmode="lin" valueType="num">
                                      <p:cBhvr>
                                        <p:cTn id="22" dur="1000" fill="hold"/>
                                        <p:tgtEl>
                                          <p:spTgt spid="262149">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26214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9"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Text Box 3"/>
          <p:cNvSpPr txBox="1">
            <a:spLocks noChangeArrowheads="1"/>
          </p:cNvSpPr>
          <p:nvPr/>
        </p:nvSpPr>
        <p:spPr bwMode="auto">
          <a:xfrm>
            <a:off x="5250161" y="3314700"/>
            <a:ext cx="461665" cy="92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sp>
        <p:nvSpPr>
          <p:cNvPr id="263173" name="Rectangle 5"/>
          <p:cNvSpPr>
            <a:spLocks noChangeArrowheads="1"/>
          </p:cNvSpPr>
          <p:nvPr/>
        </p:nvSpPr>
        <p:spPr bwMode="auto">
          <a:xfrm>
            <a:off x="5334000" y="2590800"/>
            <a:ext cx="4724400" cy="838200"/>
          </a:xfrm>
          <a:prstGeom prst="rect">
            <a:avLst/>
          </a:prstGeom>
          <a:solidFill>
            <a:srgbClr val="FFCCFF"/>
          </a:solidFill>
          <a:ln w="9525">
            <a:solidFill>
              <a:srgbClr val="FF99FF"/>
            </a:solidFill>
            <a:miter lim="800000"/>
          </a:ln>
          <a:effectLst/>
        </p:spPr>
        <p:txBody>
          <a:bodyPr wrap="none" anchor="ctr"/>
          <a:lstStyle/>
          <a:p>
            <a:pPr>
              <a:buClr>
                <a:schemeClr val="hlink"/>
              </a:buClr>
              <a:buSzPct val="65000"/>
              <a:buFont typeface="Wingdings" panose="05000000000000000000" pitchFamily="2" charset="2"/>
              <a:buNone/>
              <a:defRPr/>
            </a:pPr>
            <a:r>
              <a:rPr lang="zh-CN" altLang="en-US"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rPr>
              <a:t>人有地域和信仰的不同，但报效</a:t>
            </a:r>
            <a:endParaRPr lang="en-US" altLang="zh-CN"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a:buClr>
                <a:schemeClr val="hlink"/>
              </a:buClr>
              <a:buSzPct val="65000"/>
              <a:buFont typeface="Wingdings" panose="05000000000000000000" pitchFamily="2" charset="2"/>
              <a:buNone/>
              <a:defRPr/>
            </a:pPr>
            <a:r>
              <a:rPr lang="zh-CN" altLang="en-US"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rPr>
              <a:t>祖国之心不应有区别。</a:t>
            </a:r>
          </a:p>
        </p:txBody>
      </p:sp>
      <p:sp>
        <p:nvSpPr>
          <p:cNvPr id="263174" name="Rectangle 6"/>
          <p:cNvSpPr>
            <a:spLocks noChangeArrowheads="1"/>
          </p:cNvSpPr>
          <p:nvPr/>
        </p:nvSpPr>
        <p:spPr bwMode="auto">
          <a:xfrm>
            <a:off x="5334000" y="3810001"/>
            <a:ext cx="4724400" cy="847725"/>
          </a:xfrm>
          <a:prstGeom prst="rect">
            <a:avLst/>
          </a:prstGeom>
          <a:solidFill>
            <a:srgbClr val="FFCCFF"/>
          </a:solidFill>
          <a:ln w="9525">
            <a:solidFill>
              <a:srgbClr val="FF99FF"/>
            </a:solidFill>
            <a:miter lim="800000"/>
          </a:ln>
          <a:effectLst/>
        </p:spPr>
        <p:txBody>
          <a:bodyPr wrap="none" anchor="ctr"/>
          <a:lstStyle/>
          <a:p>
            <a:pPr algn="ctr">
              <a:buClr>
                <a:schemeClr val="hlink"/>
              </a:buClr>
              <a:buSzPct val="65000"/>
              <a:buFont typeface="Wingdings" panose="05000000000000000000" pitchFamily="2" charset="2"/>
              <a:buNone/>
              <a:defRPr/>
            </a:pPr>
            <a:r>
              <a:rPr lang="zh-CN" altLang="en-US"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rPr>
              <a:t>科学没有国界，但科学家有祖国。</a:t>
            </a:r>
            <a:endParaRPr lang="zh-CN" altLang="en-US" sz="32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endParaRPr>
          </a:p>
        </p:txBody>
      </p:sp>
      <p:sp>
        <p:nvSpPr>
          <p:cNvPr id="263175" name="Rectangle 7"/>
          <p:cNvSpPr>
            <a:spLocks noChangeArrowheads="1"/>
          </p:cNvSpPr>
          <p:nvPr/>
        </p:nvSpPr>
        <p:spPr bwMode="auto">
          <a:xfrm>
            <a:off x="5334000" y="5029201"/>
            <a:ext cx="4800600" cy="930275"/>
          </a:xfrm>
          <a:prstGeom prst="rect">
            <a:avLst/>
          </a:prstGeom>
          <a:solidFill>
            <a:srgbClr val="FFCCFF"/>
          </a:solidFill>
          <a:ln w="9525">
            <a:solidFill>
              <a:srgbClr val="FF99FF"/>
            </a:solidFill>
            <a:miter lim="800000"/>
          </a:ln>
          <a:effectLst/>
        </p:spPr>
        <p:txBody>
          <a:bodyPr wrap="none" anchor="ctr"/>
          <a:lstStyle/>
          <a:p>
            <a:pPr>
              <a:buClr>
                <a:schemeClr val="hlink"/>
              </a:buClr>
              <a:buSzPct val="65000"/>
              <a:buFont typeface="Wingdings" panose="05000000000000000000" pitchFamily="2" charset="2"/>
              <a:buNone/>
              <a:defRPr/>
            </a:pPr>
            <a:r>
              <a:rPr lang="zh-CN" altLang="en-US"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rPr>
              <a:t>经济全球化是世界经济必然趋势，</a:t>
            </a:r>
            <a:endParaRPr lang="en-US" altLang="zh-CN"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endParaRPr>
          </a:p>
          <a:p>
            <a:pPr>
              <a:buClr>
                <a:schemeClr val="hlink"/>
              </a:buClr>
              <a:buSzPct val="65000"/>
              <a:buFont typeface="Wingdings" panose="05000000000000000000" pitchFamily="2" charset="2"/>
              <a:buNone/>
              <a:defRPr/>
            </a:pPr>
            <a:r>
              <a:rPr lang="zh-CN" altLang="en-US" sz="2400" b="1" dirty="0">
                <a:solidFill>
                  <a:srgbClr val="000000"/>
                </a:solidFill>
                <a:effectLst>
                  <a:outerShdw blurRad="38100" dist="38100" dir="2700000" algn="tl">
                    <a:srgbClr val="FFFFFF"/>
                  </a:outerShdw>
                </a:effectLst>
                <a:latin typeface="楷体" panose="02010609060101010101" pitchFamily="49" charset="-122"/>
                <a:ea typeface="楷体" panose="02010609060101010101" pitchFamily="49" charset="-122"/>
              </a:rPr>
              <a:t>但不等于全球政治、文化一体化</a:t>
            </a:r>
          </a:p>
        </p:txBody>
      </p:sp>
      <p:pic>
        <p:nvPicPr>
          <p:cNvPr id="56327" name="Picture 10" descr="2008221165914385_2"/>
          <p:cNvPicPr>
            <a:picLocks noChangeAspect="1" noChangeArrowheads="1"/>
          </p:cNvPicPr>
          <p:nvPr/>
        </p:nvPicPr>
        <p:blipFill>
          <a:blip r:embed="rId2">
            <a:extLst>
              <a:ext uri="{28A0092B-C50C-407E-A947-70E740481C1C}">
                <a14:useLocalDpi xmlns="" xmlns:a14="http://schemas.microsoft.com/office/drawing/2010/main" val="0"/>
              </a:ext>
            </a:extLst>
          </a:blip>
          <a:srcRect b="2777"/>
          <a:stretch>
            <a:fillRect/>
          </a:stretch>
        </p:blipFill>
        <p:spPr bwMode="auto">
          <a:xfrm>
            <a:off x="1969094" y="3090016"/>
            <a:ext cx="2495550" cy="2667000"/>
          </a:xfrm>
          <a:prstGeom prst="rect">
            <a:avLst/>
          </a:prstGeom>
          <a:noFill/>
          <a:ln>
            <a:noFill/>
          </a:ln>
          <a:effectLst>
            <a:softEdge rad="317500"/>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8" name="矩形 1"/>
          <p:cNvSpPr>
            <a:spLocks noChangeArrowheads="1"/>
          </p:cNvSpPr>
          <p:nvPr/>
        </p:nvSpPr>
        <p:spPr bwMode="auto">
          <a:xfrm>
            <a:off x="3490914" y="1508125"/>
            <a:ext cx="5210175"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en-US" sz="2800" b="1">
                <a:solidFill>
                  <a:srgbClr val="FF0000"/>
                </a:solidFill>
                <a:latin typeface="微软雅黑" panose="020B0503020204020204" pitchFamily="34" charset="-122"/>
                <a:ea typeface="微软雅黑" panose="020B0503020204020204" pitchFamily="34" charset="-122"/>
              </a:rPr>
              <a:t>经济全球化与大学生的爱国主义</a:t>
            </a:r>
            <a:endParaRPr lang="zh-CN" altLang="en-US" sz="28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blinds/>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348" name="Picture 4">
            <a:hlinkClick r:id="rId2" action="ppaction://hlinkfile"/>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24200" y="2514600"/>
            <a:ext cx="6324600" cy="3505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2"/>
          <p:cNvSpPr>
            <a:spLocks noGrp="1" noChangeArrowheads="1"/>
          </p:cNvSpPr>
          <p:nvPr/>
        </p:nvSpPr>
        <p:spPr>
          <a:xfrm>
            <a:off x="3048000" y="1219200"/>
            <a:ext cx="6597650" cy="649288"/>
          </a:xfrm>
          <a:prstGeom prst="rect">
            <a:avLst/>
          </a:prstGeom>
          <a:solidFill>
            <a:schemeClr val="accent2"/>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sz="3200" b="1" dirty="0">
                <a:solidFill>
                  <a:srgbClr val="FFFF00"/>
                </a:solidFill>
                <a:ea typeface="黑体" panose="02010609060101010101" charset="-122"/>
              </a:rPr>
              <a:t>               钱学森的归国路</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xEl>
                                              <p:charRg st="4294967295" end="4294967295"/>
                                            </p:txEl>
                                          </p:spTgt>
                                        </p:tgtEl>
                                        <p:attrNameLst>
                                          <p:attrName>style.visibility</p:attrName>
                                        </p:attrNameLst>
                                      </p:cBhvr>
                                      <p:to>
                                        <p:strVal val="visible"/>
                                      </p:to>
                                    </p:set>
                                    <p:animEffect transition="in" filter="fade">
                                      <p:cBhvr>
                                        <p:cTn id="7" dur="1000">
                                          <p:stCondLst>
                                            <p:cond delay="0"/>
                                          </p:stCondLst>
                                        </p:cTn>
                                        <p:tgtEl>
                                          <p:spTgt spid="2">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372" name="Picture 2">
            <a:hlinkClick r:id="rId2" action="ppaction://hlinkfile"/>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52800" y="2667000"/>
            <a:ext cx="6096000" cy="3511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3170" name="Rectangle 2"/>
          <p:cNvSpPr>
            <a:spLocks noGrp="1" noChangeArrowheads="1"/>
          </p:cNvSpPr>
          <p:nvPr/>
        </p:nvSpPr>
        <p:spPr>
          <a:xfrm>
            <a:off x="3048000" y="1447800"/>
            <a:ext cx="6597650" cy="649288"/>
          </a:xfrm>
          <a:prstGeom prst="rect">
            <a:avLst/>
          </a:prstGeom>
          <a:solidFill>
            <a:schemeClr val="accent2"/>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1" hangingPunct="1"/>
            <a:r>
              <a:rPr lang="zh-CN" altLang="en-US" sz="3200" b="1" dirty="0">
                <a:solidFill>
                  <a:srgbClr val="FFFF00"/>
                </a:solidFill>
                <a:ea typeface="黑体" panose="02010609060101010101" charset="-122"/>
              </a:rPr>
              <a:t>            王淦昌：我愿以身许国</a:t>
            </a:r>
          </a:p>
        </p:txBody>
      </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63170">
                                            <p:txEl>
                                              <p:charRg st="4294967295" end="4294967295"/>
                                            </p:txEl>
                                          </p:spTgt>
                                        </p:tgtEl>
                                        <p:attrNameLst>
                                          <p:attrName>style.visibility</p:attrName>
                                        </p:attrNameLst>
                                      </p:cBhvr>
                                      <p:to>
                                        <p:strVal val="visible"/>
                                      </p:to>
                                    </p:set>
                                    <p:animEffect transition="in" filter="fade">
                                      <p:cBhvr>
                                        <p:cTn id="7" dur="1000">
                                          <p:stCondLst>
                                            <p:cond delay="0"/>
                                          </p:stCondLst>
                                        </p:cTn>
                                        <p:tgtEl>
                                          <p:spTgt spid="263170">
                                            <p:txEl>
                                              <p:charRg st="4294967295" end="42949672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0"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       坚持国家利益至上，以人民安全为宗旨，以政治安全为根本，以经济安全为基础，以军事、文化、社会安全为保障，以促进国际安全为依托，走出一条中国特色国家安全道路。既重视外部安全，又重视内部安全；既重视国土安全，又重视国民安全；既重视传统安全，又重视非传统安全；既重视自身安全，又重视共同安全。统筹好发展和安全两件大事。</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924468"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确立总体国家安全观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sym typeface="+mn-ea"/>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sym typeface="+mn-ea"/>
              </a:rPr>
              <a:t>增强国防意识和忧患意识，自觉接受国防和军事方面的教育训练，关心国防、了解国防、热爱国防、投身国防，积极履行国防义务。我国宪法明确规定：“保卫祖国、抵抗侵略是中华人民共和国每一个公民的神圣职责。”</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405" y="936625"/>
            <a:ext cx="6642735" cy="52197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sym typeface="+mn-ea"/>
              </a:rPr>
              <a:t>大学生应自觉履行维护国家安全的义务</a:t>
            </a:r>
            <a:endParaRPr lang="zh-CN" altLang="en-US" sz="2800" b="1" dirty="0">
              <a:solidFill>
                <a:srgbClr val="326E86"/>
              </a:solidFill>
              <a:latin typeface="华文中宋" panose="02010600040101010101" pitchFamily="2" charset="-122"/>
              <a:ea typeface="华文中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16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epositphotos_64116689_m-2015.jpg"/>
          <p:cNvPicPr>
            <a:picLocks noChangeAspect="1"/>
          </p:cNvPicPr>
          <p:nvPr/>
        </p:nvPicPr>
        <p:blipFill>
          <a:blip r:embed="rId2" cstate="print"/>
          <a:stretch>
            <a:fillRect/>
          </a:stretch>
        </p:blipFill>
        <p:spPr>
          <a:xfrm>
            <a:off x="2135560" y="2143081"/>
            <a:ext cx="8280920" cy="3888432"/>
          </a:xfrm>
          <a:prstGeom prst="rect">
            <a:avLst/>
          </a:prstGeom>
          <a:effectLst>
            <a:softEdge rad="635000"/>
          </a:effectLst>
        </p:spPr>
      </p:pic>
      <p:sp>
        <p:nvSpPr>
          <p:cNvPr id="4" name="标题 1"/>
          <p:cNvSpPr txBox="1"/>
          <p:nvPr/>
        </p:nvSpPr>
        <p:spPr>
          <a:xfrm>
            <a:off x="2209800" y="990600"/>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 name="矩形 5"/>
          <p:cNvSpPr/>
          <p:nvPr/>
        </p:nvSpPr>
        <p:spPr>
          <a:xfrm>
            <a:off x="2808920" y="1916094"/>
            <a:ext cx="6934200" cy="1338828"/>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A20000"/>
              </a:buClr>
              <a:defRPr/>
            </a:pPr>
            <a:r>
              <a:rPr lang="zh-CN" altLang="en-US" dirty="0">
                <a:latin typeface="微软雅黑" panose="020B0503020204020204" pitchFamily="34" charset="-122"/>
                <a:ea typeface="微软雅黑" panose="020B0503020204020204" pitchFamily="34" charset="-122"/>
                <a:cs typeface="方正仿宋_GBK" pitchFamily="65" charset="-122"/>
              </a:rPr>
              <a:t>中华人民共和国公民有维护祖国的安全、荣誉和利益的义务，不得有危害祖国的安全、荣誉和利益的行为。 </a:t>
            </a:r>
            <a:r>
              <a:rPr lang="en-US" altLang="zh-CN" dirty="0">
                <a:latin typeface="微软雅黑" panose="020B0503020204020204" pitchFamily="34" charset="-122"/>
                <a:ea typeface="微软雅黑" panose="020B0503020204020204" pitchFamily="34" charset="-122"/>
                <a:cs typeface="方正仿宋_GBK" pitchFamily="65" charset="-122"/>
              </a:rPr>
              <a:t>           </a:t>
            </a:r>
          </a:p>
          <a:p>
            <a:pPr eaLnBrk="1" hangingPunct="1">
              <a:lnSpc>
                <a:spcPct val="150000"/>
              </a:lnSpc>
              <a:buClr>
                <a:srgbClr val="A20000"/>
              </a:buClr>
              <a:defRPr/>
            </a:pPr>
            <a:r>
              <a:rPr lang="en-US" altLang="zh-CN" dirty="0">
                <a:latin typeface="微软雅黑" panose="020B0503020204020204" pitchFamily="34" charset="-122"/>
                <a:ea typeface="微软雅黑" panose="020B0503020204020204" pitchFamily="34" charset="-122"/>
                <a:cs typeface="方正仿宋_GBK" pitchFamily="65" charset="-122"/>
              </a:rPr>
              <a:t>                                     ——</a:t>
            </a:r>
            <a:r>
              <a:rPr lang="zh-CN" altLang="en-US" dirty="0">
                <a:latin typeface="微软雅黑" panose="020B0503020204020204" pitchFamily="34" charset="-122"/>
                <a:ea typeface="微软雅黑" panose="020B0503020204020204" pitchFamily="34" charset="-122"/>
                <a:cs typeface="方正仿宋_GBK" pitchFamily="65" charset="-122"/>
              </a:rPr>
              <a:t> </a:t>
            </a:r>
            <a:r>
              <a:rPr lang="en-US" altLang="zh-CN" dirty="0">
                <a:latin typeface="微软雅黑" panose="020B0503020204020204" pitchFamily="34" charset="-122"/>
                <a:ea typeface="微软雅黑" panose="020B0503020204020204" pitchFamily="34" charset="-122"/>
                <a:cs typeface="方正仿宋_GBK" pitchFamily="65" charset="-122"/>
              </a:rPr>
              <a:t>《</a:t>
            </a:r>
            <a:r>
              <a:rPr lang="zh-CN" altLang="en-US" dirty="0">
                <a:latin typeface="微软雅黑" panose="020B0503020204020204" pitchFamily="34" charset="-122"/>
                <a:ea typeface="微软雅黑" panose="020B0503020204020204" pitchFamily="34" charset="-122"/>
                <a:cs typeface="方正仿宋_GBK" pitchFamily="65" charset="-122"/>
              </a:rPr>
              <a:t>中华人民共和国宪法</a:t>
            </a:r>
            <a:r>
              <a:rPr lang="en-US" altLang="zh-CN" dirty="0">
                <a:latin typeface="微软雅黑" panose="020B0503020204020204" pitchFamily="34" charset="-122"/>
                <a:ea typeface="微软雅黑" panose="020B0503020204020204" pitchFamily="34" charset="-122"/>
                <a:cs typeface="方正仿宋_GBK" pitchFamily="65" charset="-122"/>
              </a:rPr>
              <a:t>》</a:t>
            </a:r>
            <a:r>
              <a:rPr lang="zh-CN" altLang="en-US" dirty="0">
                <a:latin typeface="微软雅黑" panose="020B0503020204020204" pitchFamily="34" charset="-122"/>
                <a:ea typeface="微软雅黑" panose="020B0503020204020204" pitchFamily="34" charset="-122"/>
                <a:cs typeface="方正仿宋_GBK" pitchFamily="65" charset="-122"/>
              </a:rPr>
              <a:t>第五十四条   </a:t>
            </a:r>
            <a:endParaRPr lang="en-US" altLang="zh-CN" dirty="0">
              <a:latin typeface="微软雅黑" panose="020B0503020204020204" pitchFamily="34" charset="-122"/>
              <a:ea typeface="微软雅黑" panose="020B0503020204020204" pitchFamily="34" charset="-122"/>
              <a:cs typeface="方正仿宋_GBK" pitchFamily="65" charset="-122"/>
            </a:endParaRPr>
          </a:p>
        </p:txBody>
      </p:sp>
      <p:sp>
        <p:nvSpPr>
          <p:cNvPr id="7" name="内容占位符 2"/>
          <p:cNvSpPr txBox="1"/>
          <p:nvPr/>
        </p:nvSpPr>
        <p:spPr>
          <a:xfrm>
            <a:off x="2514601" y="3943350"/>
            <a:ext cx="8532813" cy="2160588"/>
          </a:xfrm>
          <a:prstGeom prst="rect">
            <a:avLst/>
          </a:prstGeom>
          <a:solidFill>
            <a:schemeClr val="bg1"/>
          </a:solidFill>
        </p:spPr>
        <p:txBody>
          <a:bodyPr/>
          <a:lstStyle/>
          <a:p>
            <a:pPr marL="342900" indent="-342900">
              <a:lnSpc>
                <a:spcPct val="150000"/>
              </a:lnSpc>
              <a:spcBef>
                <a:spcPct val="20000"/>
              </a:spcBef>
              <a:buClr>
                <a:srgbClr val="A2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全民国家安全教育日：</a:t>
            </a:r>
            <a:r>
              <a:rPr lang="en-US" altLang="zh-CN" sz="2000" dirty="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日</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buClr>
                <a:srgbClr val="A2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反间谍举报电话：</a:t>
            </a:r>
            <a:r>
              <a:rPr lang="en-US" altLang="zh-CN" sz="2000" dirty="0">
                <a:latin typeface="微软雅黑" panose="020B0503020204020204" pitchFamily="34" charset="-122"/>
                <a:ea typeface="微软雅黑" panose="020B0503020204020204" pitchFamily="34" charset="-122"/>
              </a:rPr>
              <a:t>    </a:t>
            </a:r>
            <a:r>
              <a:rPr lang="en-US" altLang="zh-CN" sz="2000" kern="0" dirty="0">
                <a:latin typeface="微软雅黑" panose="020B0503020204020204" pitchFamily="34" charset="-122"/>
                <a:ea typeface="微软雅黑" panose="020B0503020204020204" pitchFamily="34" charset="-122"/>
              </a:rPr>
              <a:t>12339</a:t>
            </a:r>
            <a:r>
              <a:rPr lang="en-US" altLang="zh-CN" sz="2000" dirty="0">
                <a:latin typeface="微软雅黑" panose="020B0503020204020204" pitchFamily="34" charset="-122"/>
                <a:ea typeface="微软雅黑" panose="020B0503020204020204" pitchFamily="34" charset="-122"/>
              </a:rPr>
              <a:t> </a:t>
            </a:r>
          </a:p>
          <a:p>
            <a:pPr marL="342900" indent="-342900">
              <a:lnSpc>
                <a:spcPct val="150000"/>
              </a:lnSpc>
              <a:spcBef>
                <a:spcPct val="20000"/>
              </a:spcBef>
              <a:buClr>
                <a:srgbClr val="A2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涉及保守国家秘密，维护国家安全的法律都有哪些？</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spcBef>
                <a:spcPct val="20000"/>
              </a:spcBef>
              <a:defRPr/>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宪法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国家安全法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反间谍法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保密法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国防法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等</a:t>
            </a:r>
          </a:p>
        </p:txBody>
      </p:sp>
    </p:spTree>
  </p:cSld>
  <p:clrMapOvr>
    <a:masterClrMapping/>
  </p:clrMapOvr>
  <p:transition>
    <p:blinds dir="vert"/>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ZQB03B416B_b.gif"/>
          <p:cNvPicPr>
            <a:picLocks noChangeAspect="1"/>
          </p:cNvPicPr>
          <p:nvPr/>
        </p:nvPicPr>
        <p:blipFill>
          <a:blip r:embed="rId2"/>
          <a:srcRect r="22916" b="67691"/>
          <a:stretch>
            <a:fillRect/>
          </a:stretch>
        </p:blipFill>
        <p:spPr>
          <a:xfrm>
            <a:off x="2362200" y="2057400"/>
            <a:ext cx="4903788" cy="3721100"/>
          </a:xfrm>
          <a:prstGeom prst="rect">
            <a:avLst/>
          </a:prstGeom>
          <a:ln>
            <a:noFill/>
          </a:ln>
          <a:effectLst>
            <a:outerShdw blurRad="292100" dist="139700" dir="2700000" algn="tl" rotWithShape="0">
              <a:srgbClr val="333333">
                <a:alpha val="65000"/>
              </a:srgbClr>
            </a:outerShdw>
          </a:effectLst>
        </p:spPr>
      </p:pic>
      <p:pic>
        <p:nvPicPr>
          <p:cNvPr id="5" name="Picture 2" descr="72b1OOOPIC6c"/>
          <p:cNvPicPr>
            <a:picLocks noChangeAspect="1" noChangeArrowheads="1"/>
          </p:cNvPicPr>
          <p:nvPr/>
        </p:nvPicPr>
        <p:blipFill>
          <a:blip r:embed="rId3"/>
          <a:srcRect/>
          <a:stretch>
            <a:fillRect/>
          </a:stretch>
        </p:blipFill>
        <p:spPr bwMode="auto">
          <a:xfrm>
            <a:off x="8077200" y="1752600"/>
            <a:ext cx="1874838" cy="41211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1"/>
          <p:cNvSpPr txBox="1">
            <a:spLocks noChangeArrowheads="1"/>
          </p:cNvSpPr>
          <p:nvPr/>
        </p:nvSpPr>
        <p:spPr bwMode="auto">
          <a:xfrm>
            <a:off x="2590800" y="1600200"/>
            <a:ext cx="4103688" cy="738664"/>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zh-CN" sz="2800" b="1" dirty="0">
                <a:latin typeface="+mn-ea"/>
              </a:rPr>
              <a:t>对理想的不懈追求</a:t>
            </a:r>
            <a:r>
              <a:rPr lang="en-US" altLang="zh-CN" sz="2800" dirty="0">
                <a:solidFill>
                  <a:srgbClr val="C00000"/>
                </a:solidFill>
                <a:latin typeface="+mn-ea"/>
              </a:rPr>
              <a:t>】</a:t>
            </a:r>
            <a:endParaRPr lang="zh-CN" altLang="en-US" sz="2800" dirty="0">
              <a:latin typeface="+mn-ea"/>
            </a:endParaRPr>
          </a:p>
        </p:txBody>
      </p:sp>
      <p:pic>
        <p:nvPicPr>
          <p:cNvPr id="5" name="Picture 2" descr="https://timgsa.baidu.com/timg?image&amp;quality=80&amp;size=b9999_10000&amp;sec=1534040665037&amp;di=766420ab11ccb6d2d9b4e371544870cf&amp;imgtype=0&amp;src=http%3A%2F%2Fpic23.photophoto.cn%2F20120609%2F0017030229882384_b.jpg"/>
          <p:cNvPicPr>
            <a:picLocks noChangeAspect="1" noChangeArrowheads="1"/>
          </p:cNvPicPr>
          <p:nvPr/>
        </p:nvPicPr>
        <p:blipFill>
          <a:blip r:embed="rId2" cstate="print"/>
          <a:srcRect/>
          <a:stretch>
            <a:fillRect/>
          </a:stretch>
        </p:blipFill>
        <p:spPr bwMode="auto">
          <a:xfrm>
            <a:off x="7315200" y="3268012"/>
            <a:ext cx="2681964" cy="1989788"/>
          </a:xfrm>
          <a:prstGeom prst="rect">
            <a:avLst/>
          </a:prstGeom>
          <a:ln>
            <a:noFill/>
          </a:ln>
          <a:effectLst>
            <a:outerShdw blurRad="292100" dist="139700" dir="2700000" algn="tl" rotWithShape="0">
              <a:srgbClr val="333333">
                <a:alpha val="65000"/>
              </a:srgbClr>
            </a:outerShdw>
            <a:softEdge rad="127000"/>
          </a:effectLst>
        </p:spPr>
      </p:pic>
      <p:sp>
        <p:nvSpPr>
          <p:cNvPr id="6" name="Rectangle 4"/>
          <p:cNvSpPr>
            <a:spLocks noGrp="1" noChangeArrowheads="1"/>
          </p:cNvSpPr>
          <p:nvPr>
            <p:ph idx="1"/>
          </p:nvPr>
        </p:nvSpPr>
        <p:spPr>
          <a:xfrm>
            <a:off x="2171700" y="3268663"/>
            <a:ext cx="4648200" cy="4648200"/>
          </a:xfrm>
        </p:spPr>
        <p:txBody>
          <a:bodyPr/>
          <a:lstStyle/>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“志士仁人，无求生以害仁，有杀身以成仁”</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“为天地立心，为生民立命，为往圣继绝学，为万世开太平”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1524001" y="3015734"/>
            <a:ext cx="184731" cy="3693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68612"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667000" y="914400"/>
            <a:ext cx="6934200" cy="579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1524001" y="3015734"/>
            <a:ext cx="184731" cy="3693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69636"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27710" y="753745"/>
            <a:ext cx="10979150" cy="5579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1524001" y="3015734"/>
            <a:ext cx="184731" cy="3693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7066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4865" y="838200"/>
            <a:ext cx="10805795" cy="5673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8975" y="838200"/>
            <a:ext cx="11007090" cy="5638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270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70230" y="869950"/>
            <a:ext cx="11052175" cy="558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3732"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97230" y="812800"/>
            <a:ext cx="10950575" cy="5605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475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73100" y="749935"/>
            <a:ext cx="11056620" cy="5600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任意多边形: 形状 46"/>
          <p:cNvSpPr/>
          <p:nvPr/>
        </p:nvSpPr>
        <p:spPr>
          <a:xfrm>
            <a:off x="10999364" y="5800212"/>
            <a:ext cx="1192637" cy="1057787"/>
          </a:xfrm>
          <a:custGeom>
            <a:avLst/>
            <a:gdLst>
              <a:gd name="connsiteX0" fmla="*/ 1674953 w 1674953"/>
              <a:gd name="connsiteY0" fmla="*/ 0 h 1485568"/>
              <a:gd name="connsiteX1" fmla="*/ 1674953 w 1674953"/>
              <a:gd name="connsiteY1" fmla="*/ 1485568 h 1485568"/>
              <a:gd name="connsiteX2" fmla="*/ 739 w 1674953"/>
              <a:gd name="connsiteY2" fmla="*/ 1485568 h 1485568"/>
              <a:gd name="connsiteX3" fmla="*/ 0 w 1674953"/>
              <a:gd name="connsiteY3" fmla="*/ 1330395 h 1485568"/>
              <a:gd name="connsiteX4" fmla="*/ 96938 w 1674953"/>
              <a:gd name="connsiteY4" fmla="*/ 1039943 h 1485568"/>
              <a:gd name="connsiteX5" fmla="*/ 779844 w 1674953"/>
              <a:gd name="connsiteY5" fmla="*/ 901046 h 1485568"/>
              <a:gd name="connsiteX6" fmla="*/ 999763 w 1674953"/>
              <a:gd name="connsiteY6" fmla="*/ 414910 h 1485568"/>
              <a:gd name="connsiteX7" fmla="*/ 1566923 w 1674953"/>
              <a:gd name="connsiteY7" fmla="*/ 160267 h 1485568"/>
              <a:gd name="connsiteX8" fmla="*/ 1624695 w 1674953"/>
              <a:gd name="connsiteY8" fmla="*/ 87191 h 14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4953" h="1485568">
                <a:moveTo>
                  <a:pt x="1674953" y="0"/>
                </a:moveTo>
                <a:lnTo>
                  <a:pt x="1674953" y="1485568"/>
                </a:lnTo>
                <a:lnTo>
                  <a:pt x="739" y="1485568"/>
                </a:lnTo>
                <a:lnTo>
                  <a:pt x="0" y="1330395"/>
                </a:lnTo>
                <a:cubicBezTo>
                  <a:pt x="7235" y="1210911"/>
                  <a:pt x="33278" y="1108427"/>
                  <a:pt x="96938" y="1039943"/>
                </a:cubicBezTo>
                <a:cubicBezTo>
                  <a:pt x="224259" y="902976"/>
                  <a:pt x="629373" y="1005218"/>
                  <a:pt x="779844" y="901046"/>
                </a:cubicBezTo>
                <a:cubicBezTo>
                  <a:pt x="930315" y="796874"/>
                  <a:pt x="868583" y="538373"/>
                  <a:pt x="999763" y="414910"/>
                </a:cubicBezTo>
                <a:cubicBezTo>
                  <a:pt x="1130943" y="291447"/>
                  <a:pt x="1410665" y="314596"/>
                  <a:pt x="1566923" y="160267"/>
                </a:cubicBezTo>
                <a:cubicBezTo>
                  <a:pt x="1586455" y="140976"/>
                  <a:pt x="1605746" y="116048"/>
                  <a:pt x="1624695" y="87191"/>
                </a:cubicBezTo>
                <a:close/>
              </a:path>
            </a:pathLst>
          </a:cu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0" name="矩形: 圆角 149"/>
          <p:cNvSpPr/>
          <p:nvPr/>
        </p:nvSpPr>
        <p:spPr>
          <a:xfrm>
            <a:off x="1214300" y="2486052"/>
            <a:ext cx="9927736" cy="2410688"/>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altLang="zh-CN" sz="2400" kern="0" dirty="0">
                <a:solidFill>
                  <a:schemeClr val="tx2">
                    <a:lumMod val="75000"/>
                  </a:schemeClr>
                </a:solidFill>
                <a:latin typeface="微软雅黑" panose="020B0503020204020204" pitchFamily="34" charset="-122"/>
                <a:ea typeface="微软雅黑" panose="020B0503020204020204" pitchFamily="34" charset="-122"/>
              </a:rPr>
              <a:t>       </a:t>
            </a:r>
            <a:r>
              <a:rPr lang="zh-CN" altLang="en-US" sz="2400" kern="0" dirty="0">
                <a:solidFill>
                  <a:schemeClr val="tx2">
                    <a:lumMod val="75000"/>
                  </a:schemeClr>
                </a:solidFill>
                <a:latin typeface="微软雅黑" panose="020B0503020204020204" pitchFamily="34" charset="-122"/>
                <a:ea typeface="微软雅黑" panose="020B0503020204020204" pitchFamily="34" charset="-122"/>
              </a:rPr>
              <a:t>共同建设一个持久和平、普遍安全、共同繁荣、开放包容、清洁美丽的世界，是全人类的共同利益和共同价值追求。新时代爱国主义继承并发扬了中华文化协和万邦、热爱和平的优秀传统，对外主张平等互利、和平共处的国际交往原则，积极维护国际和平与文明和谐。</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0" name="文本框 159"/>
          <p:cNvSpPr txBox="1"/>
          <p:nvPr/>
        </p:nvSpPr>
        <p:spPr>
          <a:xfrm>
            <a:off x="2859314" y="936785"/>
            <a:ext cx="5668159" cy="523220"/>
          </a:xfrm>
          <a:prstGeom prst="rect">
            <a:avLst/>
          </a:prstGeom>
          <a:noFill/>
        </p:spPr>
        <p:txBody>
          <a:bodyPr wrap="square" rtlCol="0">
            <a:spAutoFit/>
          </a:bodyPr>
          <a:lstStyle/>
          <a:p>
            <a:pPr algn="ctr"/>
            <a:r>
              <a:rPr lang="zh-CN" altLang="en-US" sz="2800" b="1" dirty="0">
                <a:solidFill>
                  <a:srgbClr val="326E86"/>
                </a:solidFill>
                <a:latin typeface="华文中宋" panose="02010600040101010101" pitchFamily="2" charset="-122"/>
                <a:ea typeface="华文中宋" panose="02010600040101010101" pitchFamily="2" charset="-122"/>
              </a:rPr>
              <a:t>推动构建人类命运共同体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60"/>
                                        </p:tgtEl>
                                        <p:attrNameLst>
                                          <p:attrName>style.visibility</p:attrName>
                                        </p:attrNameLst>
                                      </p:cBhvr>
                                      <p:to>
                                        <p:strVal val="visible"/>
                                      </p:to>
                                    </p:set>
                                    <p:anim calcmode="lin" valueType="num">
                                      <p:cBhvr>
                                        <p:cTn id="24" dur="500" fill="hold"/>
                                        <p:tgtEl>
                                          <p:spTgt spid="160"/>
                                        </p:tgtEl>
                                        <p:attrNameLst>
                                          <p:attrName>ppt_w</p:attrName>
                                        </p:attrNameLst>
                                      </p:cBhvr>
                                      <p:tavLst>
                                        <p:tav tm="0">
                                          <p:val>
                                            <p:fltVal val="0"/>
                                          </p:val>
                                        </p:tav>
                                        <p:tav tm="100000">
                                          <p:val>
                                            <p:strVal val="#ppt_w"/>
                                          </p:val>
                                        </p:tav>
                                      </p:tavLst>
                                    </p:anim>
                                    <p:anim calcmode="lin" valueType="num">
                                      <p:cBhvr>
                                        <p:cTn id="25" dur="500" fill="hold"/>
                                        <p:tgtEl>
                                          <p:spTgt spid="160"/>
                                        </p:tgtEl>
                                        <p:attrNameLst>
                                          <p:attrName>ppt_h</p:attrName>
                                        </p:attrNameLst>
                                      </p:cBhvr>
                                      <p:tavLst>
                                        <p:tav tm="0">
                                          <p:val>
                                            <p:fltVal val="0"/>
                                          </p:val>
                                        </p:tav>
                                        <p:tav tm="100000">
                                          <p:val>
                                            <p:strVal val="#ppt_h"/>
                                          </p:val>
                                        </p:tav>
                                      </p:tavLst>
                                    </p:anim>
                                    <p:animEffect transition="in" filter="fade">
                                      <p:cBhvr>
                                        <p:cTn id="2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150" grpId="0" bldLvl="0" animBg="1"/>
      <p:bldP spid="16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矩形 5"/>
          <p:cNvSpPr>
            <a:spLocks noChangeArrowheads="1"/>
          </p:cNvSpPr>
          <p:nvPr/>
        </p:nvSpPr>
        <p:spPr bwMode="auto">
          <a:xfrm>
            <a:off x="2590800" y="2057400"/>
            <a:ext cx="7620000" cy="107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solidFill>
                  <a:srgbClr val="FF0000"/>
                </a:solidFill>
                <a:ea typeface="黑体" panose="02010609060101010101" charset="-122"/>
              </a:rPr>
              <a:t>思考 ：</a:t>
            </a:r>
            <a:r>
              <a:rPr lang="en-US" altLang="zh-CN" b="1">
                <a:ea typeface="黑体" panose="02010609060101010101" charset="-122"/>
              </a:rPr>
              <a:t>00</a:t>
            </a:r>
            <a:r>
              <a:rPr lang="zh-CN" altLang="en-US" b="1">
                <a:ea typeface="黑体" panose="02010609060101010101" charset="-122"/>
              </a:rPr>
              <a:t>后的我们如何理性爱国，涵养积极进取开放包容理性平和的国民心态？</a:t>
            </a:r>
          </a:p>
        </p:txBody>
      </p:sp>
      <p:pic>
        <p:nvPicPr>
          <p:cNvPr id="149506" name="Picture 2" descr="https://timgsa.baidu.com/timg?image&amp;quality=80&amp;size=b9999_10000&amp;sec=1537622995502&amp;di=8b773e6416b02c229d095d926726c2e1&amp;imgtype=0&amp;src=http%3A%2F%2Fupload.qing5.com%2F2018%2F0606%2F1528291178701.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14591"/>
          <a:stretch>
            <a:fillRect/>
          </a:stretch>
        </p:blipFill>
        <p:spPr bwMode="auto">
          <a:xfrm>
            <a:off x="3714750" y="3511082"/>
            <a:ext cx="4762500" cy="2286000"/>
          </a:xfrm>
          <a:prstGeom prst="rect">
            <a:avLst/>
          </a:prstGeom>
          <a:noFill/>
          <a:effectLst>
            <a:softEdge rad="127000"/>
          </a:effectLst>
          <a:extLst>
            <a:ext uri="{909E8E84-426E-40DD-AFC4-6F175D3DCCD1}">
              <a14:hiddenFill xmlns="" xmlns:a14="http://schemas.microsoft.com/office/drawing/2010/main">
                <a:solidFill>
                  <a:srgbClr val="FFFFFF"/>
                </a:solidFill>
              </a14:hiddenFill>
            </a:ext>
          </a:extLst>
        </p:spPr>
      </p:pic>
    </p:spTree>
  </p:cSld>
  <p:clrMapOvr>
    <a:masterClrMapping/>
  </p:clrMapOvr>
  <p:transition>
    <p:wedge/>
  </p:transition>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6804" name="Picture 1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57400" y="838200"/>
            <a:ext cx="8001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5" name="Picture 1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057400" y="1905000"/>
            <a:ext cx="8077200" cy="461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1"/>
          <p:cNvSpPr txBox="1">
            <a:spLocks noChangeArrowheads="1"/>
          </p:cNvSpPr>
          <p:nvPr/>
        </p:nvSpPr>
        <p:spPr bwMode="auto">
          <a:xfrm>
            <a:off x="2514601" y="1600200"/>
            <a:ext cx="5472113" cy="673005"/>
          </a:xfrm>
          <a:prstGeom prst="rect">
            <a:avLst/>
          </a:prstGeom>
          <a:noFill/>
          <a:ln w="9525">
            <a:noFill/>
            <a:miter lim="800000"/>
          </a:ln>
        </p:spPr>
        <p:txBody>
          <a:bodyPr>
            <a:spAutoFit/>
          </a:bodyPr>
          <a:lstStyle/>
          <a:p>
            <a:pPr eaLnBrk="1" hangingPunct="1">
              <a:lnSpc>
                <a:spcPct val="150000"/>
              </a:lnSpc>
              <a:defRPr/>
            </a:pPr>
            <a:r>
              <a:rPr lang="en-US" altLang="zh-CN" sz="2800" dirty="0">
                <a:solidFill>
                  <a:srgbClr val="C00000"/>
                </a:solidFill>
                <a:latin typeface="+mn-ea"/>
              </a:rPr>
              <a:t>【</a:t>
            </a:r>
            <a:r>
              <a:rPr lang="zh-CN" altLang="zh-CN" sz="2800" b="1" dirty="0">
                <a:latin typeface="+mn-ea"/>
              </a:rPr>
              <a:t>对</a:t>
            </a:r>
            <a:r>
              <a:rPr lang="zh-CN" altLang="en-US" sz="2800" b="1" dirty="0">
                <a:latin typeface="+mn-ea"/>
              </a:rPr>
              <a:t>品格的</a:t>
            </a:r>
            <a:r>
              <a:rPr lang="zh-CN" altLang="zh-CN" sz="2800" b="1" dirty="0">
                <a:latin typeface="+mn-ea"/>
              </a:rPr>
              <a:t>重视</a:t>
            </a:r>
            <a:r>
              <a:rPr lang="en-US" altLang="zh-CN" sz="2800" dirty="0">
                <a:solidFill>
                  <a:srgbClr val="C00000"/>
                </a:solidFill>
                <a:latin typeface="+mn-ea"/>
              </a:rPr>
              <a:t>】</a:t>
            </a:r>
            <a:endParaRPr lang="zh-CN" altLang="en-US" sz="2800" dirty="0">
              <a:latin typeface="+mn-ea"/>
            </a:endParaRPr>
          </a:p>
        </p:txBody>
      </p:sp>
      <p:pic>
        <p:nvPicPr>
          <p:cNvPr id="5" name="Picture 2" descr="https://timgsa.baidu.com/timg?image&amp;quality=80&amp;size=b9999_10000&amp;sec=1534041201236&amp;di=d2b4e29627adeae0fca6d1c071140197&amp;imgtype=0&amp;src=http%3A%2F%2Fimg.mp.sohu.com%2Fupload%2F20170624%2F7f8545d5d04e44c988365038215a7597_th.png"/>
          <p:cNvPicPr>
            <a:picLocks noChangeAspect="1" noChangeArrowheads="1"/>
          </p:cNvPicPr>
          <p:nvPr/>
        </p:nvPicPr>
        <p:blipFill>
          <a:blip r:embed="rId2" cstate="print"/>
          <a:srcRect/>
          <a:stretch>
            <a:fillRect/>
          </a:stretch>
        </p:blipFill>
        <p:spPr bwMode="auto">
          <a:xfrm>
            <a:off x="7241963" y="3161216"/>
            <a:ext cx="2863552" cy="20175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4"/>
          <p:cNvSpPr>
            <a:spLocks noGrp="1" noChangeArrowheads="1"/>
          </p:cNvSpPr>
          <p:nvPr>
            <p:ph idx="1"/>
          </p:nvPr>
        </p:nvSpPr>
        <p:spPr>
          <a:xfrm>
            <a:off x="2257425" y="3190875"/>
            <a:ext cx="4648200" cy="4648200"/>
          </a:xfrm>
        </p:spPr>
        <p:txBody>
          <a:bodyPr/>
          <a:lstStyle/>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“立德”置于“三不朽” 之首</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r>
              <a:rPr lang="zh-CN" altLang="zh-CN" sz="2000" dirty="0">
                <a:latin typeface="微软雅黑" panose="020B0503020204020204" pitchFamily="34" charset="-122"/>
                <a:ea typeface="微软雅黑" panose="020B0503020204020204" pitchFamily="34" charset="-122"/>
              </a:rPr>
              <a:t>“自天子以至于庶人，壹是皆以修身为本”</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buClr>
                <a:srgbClr val="A80000"/>
              </a:buClr>
            </a:pPr>
            <a:r>
              <a:rPr lang="en-US" altLang="zh-CN" sz="2000" dirty="0">
                <a:latin typeface="微软雅黑" panose="020B0503020204020204" pitchFamily="34" charset="-122"/>
                <a:ea typeface="微软雅黑" panose="020B0503020204020204" pitchFamily="34" charset="-122"/>
              </a:rPr>
              <a:t>   </a:t>
            </a:r>
            <a:r>
              <a:rPr lang="zh-CN" altLang="zh-CN" sz="2000" dirty="0">
                <a:latin typeface="微软雅黑" panose="020B0503020204020204" pitchFamily="34" charset="-122"/>
                <a:ea typeface="微软雅黑" panose="020B0503020204020204" pitchFamily="34" charset="-122"/>
              </a:rPr>
              <a:t>教化的目的是“明人伦”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828" name="Picture 1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09800" y="1143000"/>
            <a:ext cx="8001000" cy="525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8852"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438400" y="1600200"/>
            <a:ext cx="7239000"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wedge/>
  </p:transition>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0900"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505200" y="1066800"/>
            <a:ext cx="510540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901" name="矩形 4"/>
          <p:cNvSpPr>
            <a:spLocks noChangeArrowheads="1"/>
          </p:cNvSpPr>
          <p:nvPr/>
        </p:nvSpPr>
        <p:spPr bwMode="auto">
          <a:xfrm>
            <a:off x="6096000" y="6396038"/>
            <a:ext cx="457200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200">
                <a:ea typeface="楷体_GB2312" pitchFamily="49" charset="-122"/>
                <a:hlinkClick r:id="rId3" action="ppaction://hlinkfile"/>
              </a:rPr>
              <a:t>https://share.iclient.ifeng.com/shareNews?forward=1&amp;aid=cmpp_030010052834620&amp;aman=0T270pa2fYedeTfc7r797</a:t>
            </a:r>
            <a:endParaRPr lang="zh-CN" altLang="en-US" sz="1200">
              <a:ea typeface="楷体_GB2312" pitchFamily="49" charset="-122"/>
            </a:endParaRPr>
          </a:p>
        </p:txBody>
      </p:sp>
    </p:spTree>
  </p:cSld>
  <p:clrMapOvr>
    <a:masterClrMapping/>
  </p:clrMapOvr>
  <p:transition>
    <p:wedg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stretch>
            <a:fillRect/>
          </a:stretch>
        </p:blipFill>
        <p:spPr>
          <a:xfrm>
            <a:off x="1755140" y="1586230"/>
            <a:ext cx="3077845" cy="4104640"/>
          </a:xfrm>
          <a:prstGeom prst="rect">
            <a:avLst/>
          </a:prstGeom>
        </p:spPr>
      </p:pic>
      <p:sp>
        <p:nvSpPr>
          <p:cNvPr id="3" name="矩形 2"/>
          <p:cNvSpPr>
            <a:spLocks noChangeArrowheads="1"/>
          </p:cNvSpPr>
          <p:nvPr/>
        </p:nvSpPr>
        <p:spPr bwMode="auto">
          <a:xfrm>
            <a:off x="5426710" y="1830070"/>
            <a:ext cx="5508625" cy="34150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ea typeface="楷体_GB2312" pitchFamily="49" charset="-122"/>
              </a:defRPr>
            </a:lvl1pPr>
            <a:lvl2pPr>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lvl="1" eaLnBrk="1" hangingPunct="1">
              <a:lnSpc>
                <a:spcPct val="150000"/>
              </a:lnSpc>
              <a:buClr>
                <a:srgbClr val="A20000"/>
              </a:buClr>
              <a:buFont typeface="Wingdings" panose="05000000000000000000" pitchFamily="2" charset="2"/>
              <a:buChar char="u"/>
            </a:pPr>
            <a:r>
              <a:rPr lang="en-US" altLang="zh-CN">
                <a:latin typeface="微软雅黑" panose="020B0503020204020204" pitchFamily="34" charset="-122"/>
                <a:ea typeface="微软雅黑" panose="020B0503020204020204" pitchFamily="34" charset="-122"/>
              </a:rPr>
              <a:t>2020</a:t>
            </a:r>
            <a:r>
              <a:rPr lang="zh-CN" altLang="en-US">
                <a:latin typeface="微软雅黑" panose="020B0503020204020204" pitchFamily="34" charset="-122"/>
                <a:ea typeface="微软雅黑" panose="020B0503020204020204" pitchFamily="34" charset="-122"/>
              </a:rPr>
              <a:t>年</a:t>
            </a:r>
            <a:r>
              <a:rPr lang="en-US" altLang="zh-CN">
                <a:latin typeface="微软雅黑" panose="020B0503020204020204" pitchFamily="34" charset="-122"/>
                <a:ea typeface="微软雅黑" panose="020B0503020204020204" pitchFamily="34" charset="-122"/>
              </a:rPr>
              <a:t>10</a:t>
            </a:r>
            <a:r>
              <a:rPr lang="zh-CN" altLang="en-US">
                <a:latin typeface="微软雅黑" panose="020B0503020204020204" pitchFamily="34" charset="-122"/>
                <a:ea typeface="微软雅黑" panose="020B0503020204020204" pitchFamily="34" charset="-122"/>
              </a:rPr>
              <a:t>月</a:t>
            </a:r>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日</a:t>
            </a:r>
            <a:r>
              <a:rPr lang="en-US" altLang="zh-CN">
                <a:latin typeface="微软雅黑" panose="020B0503020204020204" pitchFamily="34" charset="-122"/>
                <a:ea typeface="微软雅黑" panose="020B0503020204020204" pitchFamily="34" charset="-122"/>
              </a:rPr>
              <a:t>举行的联合国大会纪念北京世界妇女大会25周年高级别会议上，习近平主席发表重要讲话，提到了一位来自广东省的20</a:t>
            </a:r>
            <a:r>
              <a:rPr lang="zh-CN" altLang="en-US">
                <a:latin typeface="微软雅黑" panose="020B0503020204020204" pitchFamily="34" charset="-122"/>
                <a:ea typeface="微软雅黑" panose="020B0503020204020204" pitchFamily="34" charset="-122"/>
              </a:rPr>
              <a:t>岁</a:t>
            </a:r>
            <a:r>
              <a:rPr lang="en-US" altLang="zh-CN">
                <a:latin typeface="微软雅黑" panose="020B0503020204020204" pitchFamily="34" charset="-122"/>
                <a:ea typeface="微软雅黑" panose="020B0503020204020204" pitchFamily="34" charset="-122"/>
              </a:rPr>
              <a:t>小护士的故事，她在接受采访时说的那句“穿上防护服，我就不是孩子了”，感动了整个中国。</a:t>
            </a:r>
          </a:p>
          <a:p>
            <a:pPr lvl="1" eaLnBrk="1" hangingPunct="1">
              <a:lnSpc>
                <a:spcPct val="150000"/>
              </a:lnSpc>
              <a:buClr>
                <a:srgbClr val="A20000"/>
              </a:buClr>
              <a:buFont typeface="Wingdings" panose="05000000000000000000" pitchFamily="2" charset="2"/>
              <a:buChar char="u"/>
            </a:pPr>
            <a:r>
              <a:rPr lang="zh-CN" altLang="en-US">
                <a:latin typeface="微软雅黑" panose="020B0503020204020204" pitchFamily="34" charset="-122"/>
                <a:ea typeface="微软雅黑" panose="020B0503020204020204" pitchFamily="34" charset="-122"/>
              </a:rPr>
              <a:t>刘家怡：作为医护人员，这就是我应该要去做的一件事情，就真的只想尽自己的一份力。当祖国需要我们的时候，我们肯定不会退缩。</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任意多边形: 形状 55"/>
          <p:cNvSpPr/>
          <p:nvPr/>
        </p:nvSpPr>
        <p:spPr>
          <a:xfrm>
            <a:off x="11149208" y="5486400"/>
            <a:ext cx="1409323" cy="1574157"/>
          </a:xfrm>
          <a:custGeom>
            <a:avLst/>
            <a:gdLst>
              <a:gd name="connsiteX0" fmla="*/ 1979270 w 1979270"/>
              <a:gd name="connsiteY0" fmla="*/ 0 h 2210764"/>
              <a:gd name="connsiteX1" fmla="*/ 1203767 w 1979270"/>
              <a:gd name="connsiteY1" fmla="*/ 405114 h 2210764"/>
              <a:gd name="connsiteX2" fmla="*/ 1261640 w 1979270"/>
              <a:gd name="connsiteY2" fmla="*/ 1388962 h 2210764"/>
              <a:gd name="connsiteX3" fmla="*/ 486136 w 1979270"/>
              <a:gd name="connsiteY3" fmla="*/ 1747777 h 2210764"/>
              <a:gd name="connsiteX4" fmla="*/ 0 w 1979270"/>
              <a:gd name="connsiteY4" fmla="*/ 2210764 h 221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270" h="2210764">
                <a:moveTo>
                  <a:pt x="1979270" y="0"/>
                </a:moveTo>
                <a:cubicBezTo>
                  <a:pt x="1651321" y="86810"/>
                  <a:pt x="1323372" y="173620"/>
                  <a:pt x="1203767" y="405114"/>
                </a:cubicBezTo>
                <a:cubicBezTo>
                  <a:pt x="1084162" y="636608"/>
                  <a:pt x="1381245" y="1165185"/>
                  <a:pt x="1261640" y="1388962"/>
                </a:cubicBezTo>
                <a:cubicBezTo>
                  <a:pt x="1142035" y="1612739"/>
                  <a:pt x="696409" y="1610810"/>
                  <a:pt x="486136" y="1747777"/>
                </a:cubicBezTo>
                <a:cubicBezTo>
                  <a:pt x="275863" y="1884744"/>
                  <a:pt x="137931" y="2047754"/>
                  <a:pt x="0" y="2210764"/>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圆角 149"/>
          <p:cNvSpPr/>
          <p:nvPr/>
        </p:nvSpPr>
        <p:spPr>
          <a:xfrm>
            <a:off x="1049963" y="1762856"/>
            <a:ext cx="10092073" cy="3917505"/>
          </a:xfrm>
          <a:prstGeom prst="roundRect">
            <a:avLst>
              <a:gd name="adj" fmla="val 50000"/>
            </a:avLst>
          </a:prstGeom>
          <a:solidFill>
            <a:srgbClr val="FFFFFF">
              <a:alpha val="99000"/>
            </a:srgbClr>
          </a:solidFill>
          <a:ln>
            <a:noFill/>
          </a:ln>
          <a:effectLst>
            <a:outerShdw blurRad="508000" dist="101600" dir="2700000" sx="102000" sy="102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solidFill>
                <a:schemeClr val="tx1">
                  <a:lumMod val="75000"/>
                  <a:lumOff val="25000"/>
                </a:schemeClr>
              </a:solidFill>
              <a:ea typeface="包图简圆体" panose="02010601030101010101" pitchFamily="2" charset="-122"/>
            </a:endParaRPr>
          </a:p>
        </p:txBody>
      </p:sp>
      <p:sp>
        <p:nvSpPr>
          <p:cNvPr id="153" name="PA-矩形 4"/>
          <p:cNvSpPr>
            <a:spLocks noChangeArrowheads="1"/>
          </p:cNvSpPr>
          <p:nvPr>
            <p:custDataLst>
              <p:tags r:id="rId1"/>
            </p:custDataLst>
          </p:nvPr>
        </p:nvSpPr>
        <p:spPr bwMode="auto">
          <a:xfrm>
            <a:off x="1772285" y="2015490"/>
            <a:ext cx="8877935" cy="32315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t" anchorCtr="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思源黑体" panose="020B0500000000000000" pitchFamily="34" charset="-122"/>
              </a:rPr>
              <a:t>     青年是国家和民族的希望。在这次抗疫斗争中，青年一代的突出表现令人欣慰、令人感动。参加抗疫的医务人员中有近一半是“90后”、“00后”，他们有一句话感动了中国：2003年非典的时候你们保护了我们，今天轮到我们来保护你们了。长辈们说：“哪里有什么白衣天使，不过是一群孩子换了一身衣服。”世上没有从天而降的英雄，只有挺身而出的凡人。青年一代不怕苦、不畏难、不惧牺牲，用臂膀扛起如山的责任，展现出青春激昂的风采，展现出中华民族的希望！让我们一起为他们点赞！ </a:t>
            </a:r>
          </a:p>
        </p:txBody>
      </p:sp>
      <p:grpSp>
        <p:nvGrpSpPr>
          <p:cNvPr id="154" name="组合 153"/>
          <p:cNvGrpSpPr/>
          <p:nvPr/>
        </p:nvGrpSpPr>
        <p:grpSpPr>
          <a:xfrm>
            <a:off x="930721" y="3407817"/>
            <a:ext cx="10331964" cy="283579"/>
            <a:chOff x="330370" y="4572000"/>
            <a:chExt cx="10642430" cy="292100"/>
          </a:xfrm>
        </p:grpSpPr>
        <p:sp>
          <p:nvSpPr>
            <p:cNvPr id="155" name="椭圆 154"/>
            <p:cNvSpPr/>
            <p:nvPr/>
          </p:nvSpPr>
          <p:spPr>
            <a:xfrm>
              <a:off x="33037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sp>
          <p:nvSpPr>
            <p:cNvPr id="156" name="椭圆 155"/>
            <p:cNvSpPr/>
            <p:nvPr/>
          </p:nvSpPr>
          <p:spPr>
            <a:xfrm>
              <a:off x="10680700" y="4572000"/>
              <a:ext cx="292100" cy="292100"/>
            </a:xfrm>
            <a:prstGeom prst="ellipse">
              <a:avLst/>
            </a:prstGeom>
            <a:solidFill>
              <a:srgbClr val="326E86"/>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endParaRPr lang="zh-CN" altLang="en-US" sz="2000">
                <a:solidFill>
                  <a:schemeClr val="bg1"/>
                </a:solidFill>
                <a:latin typeface="思源黑体 CN Heavy" panose="020B0A00000000000000" pitchFamily="34" charset="-122"/>
                <a:ea typeface="思源黑体 CN Heavy" panose="020B0A00000000000000" pitchFamily="34" charset="-122"/>
                <a:cs typeface="+mn-ea"/>
              </a:endParaRPr>
            </a:p>
          </p:txBody>
        </p:sp>
      </p:grpSp>
      <p:grpSp>
        <p:nvGrpSpPr>
          <p:cNvPr id="157" name="组合 156"/>
          <p:cNvGrpSpPr/>
          <p:nvPr/>
        </p:nvGrpSpPr>
        <p:grpSpPr>
          <a:xfrm>
            <a:off x="2859314" y="1240555"/>
            <a:ext cx="6378819" cy="45719"/>
            <a:chOff x="6837680" y="3870960"/>
            <a:chExt cx="4646862" cy="0"/>
          </a:xfrm>
        </p:grpSpPr>
        <p:cxnSp>
          <p:nvCxnSpPr>
            <p:cNvPr id="158" name="直接连接符 157"/>
            <p:cNvCxnSpPr/>
            <p:nvPr/>
          </p:nvCxnSpPr>
          <p:spPr>
            <a:xfrm>
              <a:off x="6837680"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10651422" y="3870960"/>
              <a:ext cx="8331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6" name="矩形: 圆角 35"/>
          <p:cNvSpPr/>
          <p:nvPr/>
        </p:nvSpPr>
        <p:spPr>
          <a:xfrm>
            <a:off x="4752695" y="1261206"/>
            <a:ext cx="2686608" cy="501650"/>
          </a:xfrm>
          <a:prstGeom prst="roundRect">
            <a:avLst>
              <a:gd name="adj" fmla="val 50000"/>
            </a:avLst>
          </a:prstGeom>
          <a:solidFill>
            <a:srgbClr val="BC3530"/>
          </a:solidFill>
          <a:ln>
            <a:noFill/>
          </a:ln>
        </p:spPr>
        <p:style>
          <a:lnRef idx="2">
            <a:schemeClr val="accent1">
              <a:shade val="50000"/>
            </a:schemeClr>
          </a:lnRef>
          <a:fillRef idx="1">
            <a:schemeClr val="accent1"/>
          </a:fillRef>
          <a:effectRef idx="0">
            <a:schemeClr val="accent1"/>
          </a:effectRef>
          <a:fontRef idx="minor">
            <a:schemeClr val="lt1"/>
          </a:fontRef>
        </p:style>
        <p:txBody>
          <a:bodyPr lIns="128552" tIns="129600" rIns="129600" bIns="129600" rtlCol="0" anchor="ctr" anchorCtr="0"/>
          <a:lstStyle/>
          <a:p>
            <a:pPr algn="ctr"/>
            <a:r>
              <a:rPr lang="zh-CN" altLang="en-US" sz="2200" b="1" dirty="0">
                <a:solidFill>
                  <a:schemeClr val="bg1"/>
                </a:solidFill>
                <a:latin typeface="微软雅黑" panose="020B0503020204020204" pitchFamily="34" charset="-122"/>
                <a:ea typeface="微软雅黑" panose="020B0503020204020204" pitchFamily="34" charset="-122"/>
                <a:cs typeface="+mn-ea"/>
              </a:rPr>
              <a:t>习近平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0"/>
                                        </p:tgtEl>
                                        <p:attrNameLst>
                                          <p:attrName>style.visibility</p:attrName>
                                        </p:attrNameLst>
                                      </p:cBhvr>
                                      <p:to>
                                        <p:strVal val="visible"/>
                                      </p:to>
                                    </p:set>
                                    <p:anim calcmode="lin" valueType="num">
                                      <p:cBhvr>
                                        <p:cTn id="14" dur="500" fill="hold"/>
                                        <p:tgtEl>
                                          <p:spTgt spid="150"/>
                                        </p:tgtEl>
                                        <p:attrNameLst>
                                          <p:attrName>ppt_w</p:attrName>
                                        </p:attrNameLst>
                                      </p:cBhvr>
                                      <p:tavLst>
                                        <p:tav tm="0">
                                          <p:val>
                                            <p:fltVal val="0"/>
                                          </p:val>
                                        </p:tav>
                                        <p:tav tm="100000">
                                          <p:val>
                                            <p:strVal val="#ppt_w"/>
                                          </p:val>
                                        </p:tav>
                                      </p:tavLst>
                                    </p:anim>
                                    <p:anim calcmode="lin" valueType="num">
                                      <p:cBhvr>
                                        <p:cTn id="15" dur="500" fill="hold"/>
                                        <p:tgtEl>
                                          <p:spTgt spid="150"/>
                                        </p:tgtEl>
                                        <p:attrNameLst>
                                          <p:attrName>ppt_h</p:attrName>
                                        </p:attrNameLst>
                                      </p:cBhvr>
                                      <p:tavLst>
                                        <p:tav tm="0">
                                          <p:val>
                                            <p:fltVal val="0"/>
                                          </p:val>
                                        </p:tav>
                                        <p:tav tm="100000">
                                          <p:val>
                                            <p:strVal val="#ppt_h"/>
                                          </p:val>
                                        </p:tav>
                                      </p:tavLst>
                                    </p:anim>
                                    <p:animEffect transition="in" filter="fade">
                                      <p:cBhvr>
                                        <p:cTn id="16" dur="500"/>
                                        <p:tgtEl>
                                          <p:spTgt spid="150"/>
                                        </p:tgtEl>
                                      </p:cBhvr>
                                    </p:animEffect>
                                  </p:childTnLst>
                                </p:cTn>
                              </p:par>
                              <p:par>
                                <p:cTn id="17" presetID="53" presetClass="entr" presetSubtype="16" fill="hold" nodeType="withEffect">
                                  <p:stCondLst>
                                    <p:cond delay="0"/>
                                  </p:stCondLst>
                                  <p:childTnLst>
                                    <p:set>
                                      <p:cBhvr>
                                        <p:cTn id="18" dur="1" fill="hold">
                                          <p:stCondLst>
                                            <p:cond delay="0"/>
                                          </p:stCondLst>
                                        </p:cTn>
                                        <p:tgtEl>
                                          <p:spTgt spid="154"/>
                                        </p:tgtEl>
                                        <p:attrNameLst>
                                          <p:attrName>style.visibility</p:attrName>
                                        </p:attrNameLst>
                                      </p:cBhvr>
                                      <p:to>
                                        <p:strVal val="visible"/>
                                      </p:to>
                                    </p:set>
                                    <p:anim calcmode="lin" valueType="num">
                                      <p:cBhvr>
                                        <p:cTn id="19" dur="500" fill="hold"/>
                                        <p:tgtEl>
                                          <p:spTgt spid="154"/>
                                        </p:tgtEl>
                                        <p:attrNameLst>
                                          <p:attrName>ppt_w</p:attrName>
                                        </p:attrNameLst>
                                      </p:cBhvr>
                                      <p:tavLst>
                                        <p:tav tm="0">
                                          <p:val>
                                            <p:fltVal val="0"/>
                                          </p:val>
                                        </p:tav>
                                        <p:tav tm="100000">
                                          <p:val>
                                            <p:strVal val="#ppt_w"/>
                                          </p:val>
                                        </p:tav>
                                      </p:tavLst>
                                    </p:anim>
                                    <p:anim calcmode="lin" valueType="num">
                                      <p:cBhvr>
                                        <p:cTn id="20" dur="500" fill="hold"/>
                                        <p:tgtEl>
                                          <p:spTgt spid="154"/>
                                        </p:tgtEl>
                                        <p:attrNameLst>
                                          <p:attrName>ppt_h</p:attrName>
                                        </p:attrNameLst>
                                      </p:cBhvr>
                                      <p:tavLst>
                                        <p:tav tm="0">
                                          <p:val>
                                            <p:fltVal val="0"/>
                                          </p:val>
                                        </p:tav>
                                        <p:tav tm="100000">
                                          <p:val>
                                            <p:strVal val="#ppt_h"/>
                                          </p:val>
                                        </p:tav>
                                      </p:tavLst>
                                    </p:anim>
                                    <p:animEffect transition="in" filter="fade">
                                      <p:cBhvr>
                                        <p:cTn id="21" dur="500"/>
                                        <p:tgtEl>
                                          <p:spTgt spid="154"/>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ldLvl="0" animBg="1"/>
      <p:bldP spid="150" grpId="0" bldLvl="0" animBg="1"/>
      <p:bldP spid="36"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endParaRPr lang="zh-CN" altLang="en-US"/>
          </a:p>
        </p:txBody>
      </p:sp>
      <p:pic>
        <p:nvPicPr>
          <p:cNvPr id="5" name="图片 4" descr="Depositphotos_64116689_m-2015.jpg"/>
          <p:cNvPicPr>
            <a:picLocks noChangeAspect="1"/>
          </p:cNvPicPr>
          <p:nvPr/>
        </p:nvPicPr>
        <p:blipFill>
          <a:blip r:embed="rId2" cstate="print"/>
          <a:stretch>
            <a:fillRect/>
          </a:stretch>
        </p:blipFill>
        <p:spPr>
          <a:xfrm>
            <a:off x="1991544" y="1772816"/>
            <a:ext cx="8280920" cy="3888432"/>
          </a:xfrm>
          <a:prstGeom prst="rect">
            <a:avLst/>
          </a:prstGeom>
          <a:effectLst>
            <a:softEdge rad="635000"/>
          </a:effectLst>
        </p:spPr>
      </p:pic>
      <p:sp>
        <p:nvSpPr>
          <p:cNvPr id="7" name="标题 1"/>
          <p:cNvSpPr txBox="1"/>
          <p:nvPr/>
        </p:nvSpPr>
        <p:spPr>
          <a:xfrm>
            <a:off x="2135188" y="2492375"/>
            <a:ext cx="7772400" cy="1225550"/>
          </a:xfrm>
          <a:prstGeom prst="rect">
            <a:avLst/>
          </a:prstGeom>
        </p:spPr>
        <p:txBody>
          <a:bodyPr anchor="ctr">
            <a:normAutofit fontScale="90000" lnSpcReduction="10000"/>
          </a:bodyPr>
          <a:lstStyle/>
          <a:p>
            <a:pPr algn="ctr">
              <a:defRPr/>
            </a:pPr>
            <a:r>
              <a:rPr lang="zh-CN" altLang="zh-CN" sz="4400" dirty="0">
                <a:solidFill>
                  <a:srgbClr val="C00000"/>
                </a:solidFill>
                <a:latin typeface="+mj-lt"/>
                <a:ea typeface="+mj-ea"/>
                <a:cs typeface="+mj-cs"/>
              </a:rPr>
              <a:t/>
            </a: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25" name="AutoShape 6"/>
          <p:cNvSpPr>
            <a:spLocks noChangeArrowheads="1"/>
          </p:cNvSpPr>
          <p:nvPr/>
        </p:nvSpPr>
        <p:spPr bwMode="auto">
          <a:xfrm>
            <a:off x="1511300" y="1447800"/>
            <a:ext cx="9144000" cy="3968750"/>
          </a:xfrm>
          <a:prstGeom prst="flowChartProcess">
            <a:avLst/>
          </a:prstGeom>
          <a:solidFill>
            <a:schemeClr val="bg1">
              <a:alpha val="74901"/>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endParaRPr kumimoji="1" lang="en-US" altLang="zh-CN">
              <a:latin typeface="微软雅黑" panose="020B0503020204020204" pitchFamily="34" charset="-122"/>
              <a:ea typeface="微软雅黑" panose="020B0503020204020204" pitchFamily="34" charset="-122"/>
            </a:endParaRPr>
          </a:p>
        </p:txBody>
      </p:sp>
      <p:sp>
        <p:nvSpPr>
          <p:cNvPr id="12" name="AutoShape 6"/>
          <p:cNvSpPr>
            <a:spLocks noChangeArrowheads="1"/>
          </p:cNvSpPr>
          <p:nvPr/>
        </p:nvSpPr>
        <p:spPr bwMode="auto">
          <a:xfrm>
            <a:off x="2532063" y="1462088"/>
            <a:ext cx="7200900" cy="863600"/>
          </a:xfrm>
          <a:prstGeom prst="flowChartProcess">
            <a:avLst/>
          </a:prstGeom>
          <a:solidFill>
            <a:srgbClr val="FFCCCC">
              <a:alpha val="89412"/>
            </a:srgbClr>
          </a:solidFill>
          <a:ln w="9525">
            <a:noFill/>
            <a:miter lim="800000"/>
          </a:ln>
        </p:spPr>
        <p:txBody>
          <a:bodyPr anchor="ctr"/>
          <a:lstStyle/>
          <a:p>
            <a:pPr algn="ctr" eaLnBrk="1" hangingPunct="1">
              <a:defRPr/>
            </a:pPr>
            <a:r>
              <a:rPr lang="zh-CN" altLang="zh-CN" sz="2800" dirty="0">
                <a:solidFill>
                  <a:srgbClr val="FF0000"/>
                </a:solidFill>
                <a:latin typeface="华文琥珀" panose="02010800040101010101" pitchFamily="2" charset="-122"/>
                <a:ea typeface="华文琥珀" panose="02010800040101010101" pitchFamily="2" charset="-122"/>
                <a:cs typeface="+mj-cs"/>
              </a:rPr>
              <a:t>第</a:t>
            </a:r>
            <a:r>
              <a:rPr lang="zh-CN" altLang="en-US" sz="2800" dirty="0">
                <a:solidFill>
                  <a:srgbClr val="FF0000"/>
                </a:solidFill>
                <a:latin typeface="华文琥珀" panose="02010800040101010101" pitchFamily="2" charset="-122"/>
                <a:ea typeface="华文琥珀" panose="02010800040101010101" pitchFamily="2" charset="-122"/>
                <a:cs typeface="+mj-cs"/>
              </a:rPr>
              <a:t>三节  让改革创新成为青春远航的动力 </a:t>
            </a:r>
            <a:endParaRPr lang="zh-CN" altLang="en-US" sz="2800" dirty="0">
              <a:solidFill>
                <a:srgbClr val="FF0000"/>
              </a:solidFill>
              <a:latin typeface="华文琥珀" panose="02010800040101010101" pitchFamily="2" charset="-122"/>
              <a:ea typeface="华文琥珀" panose="02010800040101010101" pitchFamily="2" charset="-122"/>
              <a:cs typeface="黑体" panose="02010609060101010101" charset="-122"/>
            </a:endParaRPr>
          </a:p>
        </p:txBody>
      </p:sp>
      <p:graphicFrame>
        <p:nvGraphicFramePr>
          <p:cNvPr id="13" name="图示 12"/>
          <p:cNvGraphicFramePr/>
          <p:nvPr/>
        </p:nvGraphicFramePr>
        <p:xfrm>
          <a:off x="2351584" y="3136032"/>
          <a:ext cx="7920880" cy="2880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354264" y="2047876"/>
            <a:ext cx="5832475" cy="504825"/>
          </a:xfrm>
          <a:prstGeom prst="rect">
            <a:avLst/>
          </a:prstGeom>
          <a:noFill/>
          <a:ln w="9525">
            <a:noFill/>
            <a:miter lim="800000"/>
          </a:ln>
        </p:spPr>
        <p:txBody>
          <a:bodyPr anchor="ctr"/>
          <a:lstStyle/>
          <a:p>
            <a:pPr eaLnBrk="1" hangingPunct="1">
              <a:defRPr/>
            </a:pPr>
            <a:r>
              <a:rPr lang="zh-CN" altLang="en-US" sz="2800" b="1" dirty="0">
                <a:solidFill>
                  <a:srgbClr val="A80000"/>
                </a:solidFill>
              </a:rPr>
              <a:t> </a:t>
            </a:r>
            <a:endParaRPr lang="zh-CN" altLang="zh-CN" sz="2800" b="1" dirty="0">
              <a:solidFill>
                <a:srgbClr val="A80000"/>
              </a:solidFill>
              <a:latin typeface="+mn-ea"/>
            </a:endParaRPr>
          </a:p>
        </p:txBody>
      </p:sp>
      <p:sp>
        <p:nvSpPr>
          <p:cNvPr id="4" name="文本框 3"/>
          <p:cNvSpPr txBox="1"/>
          <p:nvPr/>
        </p:nvSpPr>
        <p:spPr>
          <a:xfrm>
            <a:off x="1407208" y="3177382"/>
            <a:ext cx="5922963" cy="3201987"/>
          </a:xfrm>
          <a:prstGeom prst="rect">
            <a:avLst/>
          </a:prstGeom>
          <a:noFill/>
        </p:spPr>
        <p:txBody>
          <a:bodyPr>
            <a:spAutoFit/>
          </a:bodyPr>
          <a:lstStyle/>
          <a:p>
            <a:pPr eaLnBrk="1" hangingPunct="1">
              <a:lnSpc>
                <a:spcPct val="150000"/>
              </a:lnSpc>
              <a:defRPr/>
            </a:pPr>
            <a:r>
              <a:rPr lang="zh-CN" altLang="en-US" sz="2800" dirty="0">
                <a:latin typeface="+mn-ea"/>
              </a:rPr>
              <a:t>   </a:t>
            </a:r>
            <a:endParaRPr lang="en-US" altLang="zh-CN" sz="2800" dirty="0">
              <a:latin typeface="+mn-ea"/>
            </a:endParaRPr>
          </a:p>
          <a:p>
            <a:pPr eaLnBrk="1" hangingPunct="1">
              <a:lnSpc>
                <a:spcPct val="150000"/>
              </a:lnSpc>
              <a:defRPr/>
            </a:pPr>
            <a:endParaRPr lang="en-US" altLang="zh-CN" sz="2800" dirty="0">
              <a:latin typeface="+mn-ea"/>
            </a:endParaRPr>
          </a:p>
          <a:p>
            <a:pPr eaLnBrk="1" hangingPunct="1">
              <a:lnSpc>
                <a:spcPct val="150000"/>
              </a:lnSpc>
              <a:buClr>
                <a:srgbClr val="C0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科技进步贡献率在７０％以上；</a:t>
            </a:r>
          </a:p>
          <a:p>
            <a:pPr eaLnBrk="1" hangingPunct="1">
              <a:lnSpc>
                <a:spcPct val="150000"/>
              </a:lnSpc>
              <a:buClr>
                <a:srgbClr val="A2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研究开发投入占国内生产总值的比重在２％以上；</a:t>
            </a:r>
          </a:p>
          <a:p>
            <a:pPr eaLnBrk="1" hangingPunct="1">
              <a:lnSpc>
                <a:spcPct val="150000"/>
              </a:lnSpc>
              <a:buClr>
                <a:srgbClr val="C00000"/>
              </a:buClr>
              <a:buFont typeface="Wingdings" panose="05000000000000000000" pitchFamily="2" charset="2"/>
              <a:buChar char="u"/>
              <a:defRPr/>
            </a:pPr>
            <a:r>
              <a:rPr lang="zh-CN" altLang="en-US" sz="2000" dirty="0">
                <a:latin typeface="微软雅黑" panose="020B0503020204020204" pitchFamily="34" charset="-122"/>
                <a:ea typeface="微软雅黑" panose="020B0503020204020204" pitchFamily="34" charset="-122"/>
              </a:rPr>
              <a:t>对外技术依存度指标在３０％以下；</a:t>
            </a:r>
          </a:p>
          <a:p>
            <a:pPr eaLnBrk="1" hangingPunct="1">
              <a:defRPr/>
            </a:pPr>
            <a:endParaRPr lang="zh-CN" altLang="en-US" sz="2800" dirty="0">
              <a:latin typeface="+mn-ea"/>
            </a:endParaRPr>
          </a:p>
        </p:txBody>
      </p:sp>
      <p:pic>
        <p:nvPicPr>
          <p:cNvPr id="7" name="图片 6"/>
          <p:cNvPicPr>
            <a:picLocks noChangeAspect="1"/>
          </p:cNvPicPr>
          <p:nvPr/>
        </p:nvPicPr>
        <p:blipFill>
          <a:blip r:embed="rId2"/>
          <a:stretch>
            <a:fillRect/>
          </a:stretch>
        </p:blipFill>
        <p:spPr>
          <a:xfrm>
            <a:off x="6979794" y="1602810"/>
            <a:ext cx="3539272" cy="2732070"/>
          </a:xfrm>
          <a:prstGeom prst="rect">
            <a:avLst/>
          </a:prstGeom>
          <a:ln>
            <a:noFill/>
          </a:ln>
          <a:effectLst>
            <a:outerShdw blurRad="292100" dist="139700" dir="2700000" algn="tl" rotWithShape="0">
              <a:srgbClr val="333333">
                <a:alpha val="65000"/>
              </a:srgbClr>
            </a:outerShdw>
          </a:effectLst>
        </p:spPr>
      </p:pic>
      <p:sp>
        <p:nvSpPr>
          <p:cNvPr id="82950" name="矩形 1"/>
          <p:cNvSpPr>
            <a:spLocks noChangeArrowheads="1"/>
          </p:cNvSpPr>
          <p:nvPr/>
        </p:nvSpPr>
        <p:spPr bwMode="auto">
          <a:xfrm>
            <a:off x="2008188" y="2322514"/>
            <a:ext cx="326243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lnSpc>
                <a:spcPct val="150000"/>
              </a:lnSpc>
            </a:pPr>
            <a:r>
              <a:rPr lang="zh-CN" altLang="en-US" sz="2400">
                <a:solidFill>
                  <a:srgbClr val="002060"/>
                </a:solidFill>
                <a:latin typeface="微软雅黑" panose="020B0503020204020204" pitchFamily="34" charset="-122"/>
                <a:ea typeface="微软雅黑" panose="020B0503020204020204" pitchFamily="34" charset="-122"/>
              </a:rPr>
              <a:t>创新型国家的共同特征</a:t>
            </a:r>
            <a:endParaRPr lang="en-US" altLang="zh-CN" sz="240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transition>
    <p:blinds dir="vert"/>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667001" y="1524001"/>
            <a:ext cx="5832475" cy="504825"/>
          </a:xfrm>
          <a:prstGeom prst="rect">
            <a:avLst/>
          </a:prstGeom>
          <a:noFill/>
          <a:ln w="9525">
            <a:noFill/>
            <a:miter lim="800000"/>
          </a:ln>
        </p:spPr>
        <p:txBody>
          <a:bodyPr anchor="ctr"/>
          <a:lstStyle/>
          <a:p>
            <a:pPr eaLnBrk="1" hangingPunct="1">
              <a:defRPr/>
            </a:pPr>
            <a:r>
              <a:rPr lang="zh-CN" altLang="en-US" sz="2800" b="1" dirty="0">
                <a:solidFill>
                  <a:srgbClr val="A80000"/>
                </a:solidFill>
              </a:rPr>
              <a:t> </a:t>
            </a:r>
            <a:endParaRPr lang="zh-CN" altLang="zh-CN" sz="2800" b="1" dirty="0">
              <a:solidFill>
                <a:srgbClr val="A80000"/>
              </a:solidFill>
              <a:latin typeface="+mn-ea"/>
            </a:endParaRPr>
          </a:p>
        </p:txBody>
      </p:sp>
      <p:sp>
        <p:nvSpPr>
          <p:cNvPr id="83974" name="Rectangle 3"/>
          <p:cNvSpPr txBox="1">
            <a:spLocks noChangeArrowheads="1"/>
          </p:cNvSpPr>
          <p:nvPr/>
        </p:nvSpPr>
        <p:spPr bwMode="auto">
          <a:xfrm>
            <a:off x="3124201" y="1554164"/>
            <a:ext cx="7129463" cy="50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r>
              <a:rPr lang="zh-CN" altLang="zh-CN" sz="3200" b="1">
                <a:solidFill>
                  <a:srgbClr val="A20000"/>
                </a:solidFill>
                <a:latin typeface="微软雅黑" panose="020B0503020204020204" pitchFamily="34" charset="-122"/>
                <a:ea typeface="微软雅黑" panose="020B0503020204020204" pitchFamily="34" charset="-122"/>
              </a:rPr>
              <a:t>创新创造是中华民族最深沉的民族禀赋</a:t>
            </a:r>
          </a:p>
        </p:txBody>
      </p:sp>
      <p:sp>
        <p:nvSpPr>
          <p:cNvPr id="7" name="Line 7"/>
          <p:cNvSpPr>
            <a:spLocks noChangeShapeType="1"/>
          </p:cNvSpPr>
          <p:nvPr/>
        </p:nvSpPr>
        <p:spPr bwMode="auto">
          <a:xfrm>
            <a:off x="2097088" y="6034088"/>
            <a:ext cx="8348662" cy="0"/>
          </a:xfrm>
          <a:prstGeom prst="line">
            <a:avLst/>
          </a:prstGeom>
          <a:noFill/>
          <a:ln w="9525" cmpd="sng">
            <a:solidFill>
              <a:schemeClr val="tx1">
                <a:lumMod val="50000"/>
                <a:lumOff val="50000"/>
              </a:schemeClr>
            </a:solidFill>
            <a:round/>
          </a:ln>
          <a:effectLst/>
        </p:spPr>
        <p:txBody>
          <a:bodyPr/>
          <a:lstStyle/>
          <a:p>
            <a:pPr eaLnBrk="1" hangingPunct="1">
              <a:buFont typeface="Arial" panose="020B0604020202020204" pitchFamily="34" charset="0"/>
              <a:buNone/>
              <a:defRPr/>
            </a:pPr>
            <a:endParaRPr lang="zh-CN" altLang="en-US">
              <a:latin typeface="Arial" panose="020B0604020202020204" pitchFamily="34" charset="0"/>
              <a:ea typeface="宋体" panose="02010600030101010101" pitchFamily="2" charset="-122"/>
            </a:endParaRPr>
          </a:p>
        </p:txBody>
      </p:sp>
      <p:sp>
        <p:nvSpPr>
          <p:cNvPr id="8" name="矩形 7"/>
          <p:cNvSpPr/>
          <p:nvPr/>
        </p:nvSpPr>
        <p:spPr>
          <a:xfrm>
            <a:off x="5693172" y="2778374"/>
            <a:ext cx="4289028" cy="258532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800" b="1" dirty="0">
                <a:latin typeface="宋体" panose="02010600030101010101" pitchFamily="2" charset="-122"/>
                <a:cs typeface="方正仿宋_GBK" pitchFamily="65" charset="-122"/>
              </a:rPr>
              <a:t>   </a:t>
            </a:r>
            <a:r>
              <a:rPr lang="zh-CN" altLang="en-US" sz="2000" b="1" dirty="0">
                <a:latin typeface="微软雅黑" panose="020B0503020204020204" pitchFamily="34" charset="-122"/>
                <a:ea typeface="微软雅黑" panose="020B0503020204020204" pitchFamily="34" charset="-122"/>
                <a:cs typeface="方正仿宋_GBK" pitchFamily="65" charset="-122"/>
              </a:rPr>
              <a:t>创新是民族进步的灵魂，是一个国家兴旺发达的不竭源泉，也是中华民族最深沉的民族禀赋，正所谓“苟日新，日日新，又日新”。</a:t>
            </a:r>
            <a:r>
              <a:rPr lang="en-US" altLang="zh-CN" sz="2000" b="1" dirty="0">
                <a:latin typeface="微软雅黑" panose="020B0503020204020204" pitchFamily="34" charset="-122"/>
                <a:ea typeface="微软雅黑" panose="020B0503020204020204" pitchFamily="34" charset="-122"/>
                <a:cs typeface="方正仿宋_GBK" pitchFamily="65" charset="-122"/>
              </a:rPr>
              <a:t>     </a:t>
            </a:r>
          </a:p>
          <a:p>
            <a:pPr eaLnBrk="1" hangingPunct="1">
              <a:lnSpc>
                <a:spcPct val="150000"/>
              </a:lnSpc>
              <a:defRPr/>
            </a:pPr>
            <a:r>
              <a:rPr lang="en-US" altLang="zh-CN" sz="2000" b="1" dirty="0">
                <a:latin typeface="微软雅黑" panose="020B0503020204020204" pitchFamily="34" charset="-122"/>
                <a:ea typeface="微软雅黑" panose="020B0503020204020204" pitchFamily="34" charset="-122"/>
                <a:cs typeface="方正仿宋_GBK" pitchFamily="65" charset="-122"/>
              </a:rPr>
              <a:t>                                   ——</a:t>
            </a:r>
            <a:r>
              <a:rPr lang="zh-CN" altLang="en-US" sz="2000" b="1" dirty="0">
                <a:latin typeface="微软雅黑" panose="020B0503020204020204" pitchFamily="34" charset="-122"/>
                <a:ea typeface="微软雅黑" panose="020B0503020204020204" pitchFamily="34" charset="-122"/>
                <a:cs typeface="方正仿宋_GBK" pitchFamily="65" charset="-122"/>
              </a:rPr>
              <a:t>习近平</a:t>
            </a:r>
          </a:p>
        </p:txBody>
      </p:sp>
      <p:pic>
        <p:nvPicPr>
          <p:cNvPr id="9" name="图片 8" descr="115639203_15012223717221n.jpg"/>
          <p:cNvPicPr>
            <a:picLocks noChangeAspect="1"/>
          </p:cNvPicPr>
          <p:nvPr/>
        </p:nvPicPr>
        <p:blipFill>
          <a:blip r:embed="rId2"/>
          <a:stretch>
            <a:fillRect/>
          </a:stretch>
        </p:blipFill>
        <p:spPr>
          <a:xfrm>
            <a:off x="2362201" y="3044825"/>
            <a:ext cx="2633663" cy="1905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矩形 2"/>
          <p:cNvSpPr>
            <a:spLocks noChangeArrowheads="1"/>
          </p:cNvSpPr>
          <p:nvPr/>
        </p:nvSpPr>
        <p:spPr bwMode="auto">
          <a:xfrm>
            <a:off x="2171700" y="1171575"/>
            <a:ext cx="7848600" cy="1938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lnSpc>
                <a:spcPct val="150000"/>
              </a:lnSpc>
              <a:buClr>
                <a:srgbClr val="A20000"/>
              </a:buClr>
              <a:buFont typeface="Wingdings" panose="05000000000000000000" pitchFamily="2" charset="2"/>
              <a:buChar char="u"/>
            </a:pPr>
            <a:r>
              <a:rPr lang="zh-CN" altLang="zh-CN" sz="2000">
                <a:latin typeface="微软雅黑" panose="020B0503020204020204" pitchFamily="34" charset="-122"/>
                <a:ea typeface="微软雅黑" panose="020B0503020204020204" pitchFamily="34" charset="-122"/>
              </a:rPr>
              <a:t>资料显示，</a:t>
            </a:r>
            <a:r>
              <a:rPr lang="en-US" altLang="zh-CN" sz="2000">
                <a:latin typeface="微软雅黑" panose="020B0503020204020204" pitchFamily="34" charset="-122"/>
                <a:ea typeface="微软雅黑" panose="020B0503020204020204" pitchFamily="34" charset="-122"/>
              </a:rPr>
              <a:t>16</a:t>
            </a:r>
            <a:r>
              <a:rPr lang="zh-CN" altLang="zh-CN" sz="2000">
                <a:latin typeface="微软雅黑" panose="020B0503020204020204" pitchFamily="34" charset="-122"/>
                <a:ea typeface="微软雅黑" panose="020B0503020204020204" pitchFamily="34" charset="-122"/>
              </a:rPr>
              <a:t>世纪以前世界上最重要的</a:t>
            </a:r>
            <a:r>
              <a:rPr lang="en-US" altLang="zh-CN" sz="2000">
                <a:latin typeface="微软雅黑" panose="020B0503020204020204" pitchFamily="34" charset="-122"/>
                <a:ea typeface="微软雅黑" panose="020B0503020204020204" pitchFamily="34" charset="-122"/>
              </a:rPr>
              <a:t>300</a:t>
            </a:r>
            <a:r>
              <a:rPr lang="zh-CN" altLang="zh-CN" sz="2000">
                <a:latin typeface="微软雅黑" panose="020B0503020204020204" pitchFamily="34" charset="-122"/>
                <a:ea typeface="微软雅黑" panose="020B0503020204020204" pitchFamily="34" charset="-122"/>
              </a:rPr>
              <a:t>项发明和发现中，我国占</a:t>
            </a:r>
            <a:r>
              <a:rPr lang="en-US" altLang="zh-CN" sz="2000">
                <a:latin typeface="微软雅黑" panose="020B0503020204020204" pitchFamily="34" charset="-122"/>
                <a:ea typeface="微软雅黑" panose="020B0503020204020204" pitchFamily="34" charset="-122"/>
              </a:rPr>
              <a:t>173</a:t>
            </a:r>
            <a:r>
              <a:rPr lang="zh-CN" altLang="zh-CN" sz="2000">
                <a:latin typeface="微软雅黑" panose="020B0503020204020204" pitchFamily="34" charset="-122"/>
                <a:ea typeface="微软雅黑" panose="020B0503020204020204" pitchFamily="34" charset="-122"/>
              </a:rPr>
              <a:t>项，远远超过同时代的欧洲。此外，在诗词歌赋、绘画、书法等文学艺术领域，中国也为世界奉献了唐诗、宋词、元曲等诸多人类文明宝库里的瑰宝。</a:t>
            </a:r>
            <a:endParaRPr lang="zh-CN" altLang="en-US" sz="2000">
              <a:latin typeface="微软雅黑" panose="020B0503020204020204" pitchFamily="34" charset="-122"/>
              <a:ea typeface="微软雅黑" panose="020B0503020204020204" pitchFamily="34" charset="-122"/>
            </a:endParaRPr>
          </a:p>
        </p:txBody>
      </p:sp>
      <p:pic>
        <p:nvPicPr>
          <p:cNvPr id="84996" name="图片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2438401" y="4114800"/>
            <a:ext cx="2201863" cy="1860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4997" name="图片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7800" y="3352800"/>
            <a:ext cx="4605338" cy="302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矩形 2"/>
          <p:cNvSpPr>
            <a:spLocks noChangeArrowheads="1"/>
          </p:cNvSpPr>
          <p:nvPr/>
        </p:nvSpPr>
        <p:spPr bwMode="auto">
          <a:xfrm>
            <a:off x="1908175" y="2438400"/>
            <a:ext cx="4191000" cy="2400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楷体_GB2312" pitchFamily="49" charset="-122"/>
              </a:defRPr>
            </a:lvl1pPr>
            <a:lvl2pPr>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lvl="1" eaLnBrk="1" hangingPunct="1">
              <a:lnSpc>
                <a:spcPct val="150000"/>
              </a:lnSpc>
              <a:buClr>
                <a:srgbClr val="A20000"/>
              </a:buClr>
              <a:buFont typeface="Wingdings" panose="05000000000000000000" pitchFamily="2" charset="2"/>
              <a:buChar char="u"/>
            </a:pPr>
            <a:r>
              <a:rPr lang="en-US" altLang="zh-CN" sz="2000">
                <a:latin typeface="微软雅黑" panose="020B0503020204020204" pitchFamily="34" charset="-122"/>
                <a:ea typeface="微软雅黑" panose="020B0503020204020204" pitchFamily="34" charset="-122"/>
              </a:rPr>
              <a:t>2007</a:t>
            </a:r>
            <a:r>
              <a:rPr lang="zh-CN" altLang="en-US" sz="2000">
                <a:latin typeface="微软雅黑" panose="020B0503020204020204" pitchFamily="34" charset="-122"/>
                <a:ea typeface="微软雅黑" panose="020B0503020204020204" pitchFamily="34" charset="-122"/>
              </a:rPr>
              <a:t>年，英国</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独立报</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评出了改变世界的</a:t>
            </a:r>
            <a:r>
              <a:rPr lang="en-US" altLang="zh-CN" sz="2000">
                <a:latin typeface="微软雅黑" panose="020B0503020204020204" pitchFamily="34" charset="-122"/>
                <a:ea typeface="微软雅黑" panose="020B0503020204020204" pitchFamily="34" charset="-122"/>
              </a:rPr>
              <a:t>101</a:t>
            </a:r>
            <a:r>
              <a:rPr lang="zh-CN" altLang="en-US" sz="2000">
                <a:latin typeface="微软雅黑" panose="020B0503020204020204" pitchFamily="34" charset="-122"/>
                <a:ea typeface="微软雅黑" panose="020B0503020204020204" pitchFamily="34" charset="-122"/>
              </a:rPr>
              <a:t>个发明。中国的四大发明：造纸术、印刷术、指南针、火药及另一发明算盘在列。</a:t>
            </a:r>
          </a:p>
        </p:txBody>
      </p:sp>
      <p:pic>
        <p:nvPicPr>
          <p:cNvPr id="86020" name="图片 3"/>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7391400" y="1905001"/>
            <a:ext cx="2211388" cy="1782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6021" name="图片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861175" y="4005264"/>
            <a:ext cx="3352800" cy="176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Lst>
</file>

<file path=ppt/tags/tag31.xml><?xml version="1.0" encoding="utf-8"?>
<p:tagLst xmlns:a="http://schemas.openxmlformats.org/drawingml/2006/main" xmlns:r="http://schemas.openxmlformats.org/officeDocument/2006/relationships" xmlns:p="http://schemas.openxmlformats.org/presentationml/2006/main">
  <p:tag name="PA" val="v5.2.11"/>
</p:tagLst>
</file>

<file path=ppt/tags/tag32.xml><?xml version="1.0" encoding="utf-8"?>
<p:tagLst xmlns:a="http://schemas.openxmlformats.org/drawingml/2006/main" xmlns:r="http://schemas.openxmlformats.org/officeDocument/2006/relationships" xmlns:p="http://schemas.openxmlformats.org/presentationml/2006/main">
  <p:tag name="PA" val="v5.2.11"/>
</p:tagLst>
</file>

<file path=ppt/tags/tag33.xml><?xml version="1.0" encoding="utf-8"?>
<p:tagLst xmlns:a="http://schemas.openxmlformats.org/drawingml/2006/main" xmlns:r="http://schemas.openxmlformats.org/officeDocument/2006/relationships" xmlns:p="http://schemas.openxmlformats.org/presentationml/2006/main">
  <p:tag name="PA" val="v5.2.11"/>
</p:tagLst>
</file>

<file path=ppt/tags/tag34.xml><?xml version="1.0" encoding="utf-8"?>
<p:tagLst xmlns:a="http://schemas.openxmlformats.org/drawingml/2006/main" xmlns:r="http://schemas.openxmlformats.org/officeDocument/2006/relationships" xmlns:p="http://schemas.openxmlformats.org/presentationml/2006/main">
  <p:tag name="PA" val="v5.2.11"/>
</p:tagLst>
</file>

<file path=ppt/tags/tag35.xml><?xml version="1.0" encoding="utf-8"?>
<p:tagLst xmlns:a="http://schemas.openxmlformats.org/drawingml/2006/main" xmlns:r="http://schemas.openxmlformats.org/officeDocument/2006/relationships" xmlns:p="http://schemas.openxmlformats.org/presentationml/2006/main">
  <p:tag name="PA" val="v5.2.11"/>
</p:tagLst>
</file>

<file path=ppt/tags/tag36.xml><?xml version="1.0" encoding="utf-8"?>
<p:tagLst xmlns:a="http://schemas.openxmlformats.org/drawingml/2006/main" xmlns:r="http://schemas.openxmlformats.org/officeDocument/2006/relationships" xmlns:p="http://schemas.openxmlformats.org/presentationml/2006/main">
  <p:tag name="PA" val="v5.2.11"/>
</p:tagLst>
</file>

<file path=ppt/tags/tag37.xml><?xml version="1.0" encoding="utf-8"?>
<p:tagLst xmlns:a="http://schemas.openxmlformats.org/drawingml/2006/main" xmlns:r="http://schemas.openxmlformats.org/officeDocument/2006/relationships" xmlns:p="http://schemas.openxmlformats.org/presentationml/2006/main">
  <p:tag name="PA" val="v5.2.11"/>
</p:tagLst>
</file>

<file path=ppt/tags/tag38.xml><?xml version="1.0" encoding="utf-8"?>
<p:tagLst xmlns:a="http://schemas.openxmlformats.org/drawingml/2006/main" xmlns:r="http://schemas.openxmlformats.org/officeDocument/2006/relationships" xmlns:p="http://schemas.openxmlformats.org/presentationml/2006/main">
  <p:tag name="PA" val="v5.2.11"/>
</p:tagLst>
</file>

<file path=ppt/tags/tag39.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Lst>
</file>

<file path=ppt/tags/tag41.xml><?xml version="1.0" encoding="utf-8"?>
<p:tagLst xmlns:a="http://schemas.openxmlformats.org/drawingml/2006/main" xmlns:r="http://schemas.openxmlformats.org/officeDocument/2006/relationships" xmlns:p="http://schemas.openxmlformats.org/presentationml/2006/main">
  <p:tag name="PA" val="v5.2.11"/>
</p:tagLst>
</file>

<file path=ppt/tags/tag42.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6272</Words>
  <Application>WPS 演示</Application>
  <PresentationFormat>自定义</PresentationFormat>
  <Paragraphs>405</Paragraphs>
  <Slides>112</Slides>
  <Notes>1</Notes>
  <HiddenSlides>0</HiddenSlides>
  <MMClips>0</MMClips>
  <ScaleCrop>false</ScaleCrop>
  <HeadingPairs>
    <vt:vector size="4" baseType="variant">
      <vt:variant>
        <vt:lpstr>主题</vt:lpstr>
      </vt:variant>
      <vt:variant>
        <vt:i4>2</vt:i4>
      </vt:variant>
      <vt:variant>
        <vt:lpstr>幻灯片标题</vt:lpstr>
      </vt:variant>
      <vt:variant>
        <vt:i4>112</vt:i4>
      </vt:variant>
    </vt:vector>
  </HeadingPairs>
  <TitlesOfParts>
    <vt:vector size="114" baseType="lpstr">
      <vt:lpstr>Office 主题​​</vt:lpstr>
      <vt:lpstr>1_Office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爱国主义与民族主义</vt:lpstr>
      <vt:lpstr> </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明辨：经济全球化背景下为什么要弘扬爱国主义</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思考题</vt:lpstr>
      <vt:lpstr>推荐文献</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lenovo</cp:lastModifiedBy>
  <cp:revision>46</cp:revision>
  <dcterms:created xsi:type="dcterms:W3CDTF">2021-08-19T01:01:00Z</dcterms:created>
  <dcterms:modified xsi:type="dcterms:W3CDTF">2022-10-09T00:53:28Z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2052-11.8.6.8811</vt:lpwstr>
  </property>
</Properties>
</file>